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87" r:id="rId1"/>
    <p:sldMasterId id="2147483718" r:id="rId2"/>
  </p:sldMasterIdLst>
  <p:notesMasterIdLst>
    <p:notesMasterId r:id="rId18"/>
  </p:notesMasterIdLst>
  <p:sldIdLst>
    <p:sldId id="280" r:id="rId3"/>
    <p:sldId id="258" r:id="rId4"/>
    <p:sldId id="281" r:id="rId5"/>
    <p:sldId id="282" r:id="rId6"/>
    <p:sldId id="283" r:id="rId7"/>
    <p:sldId id="284" r:id="rId8"/>
    <p:sldId id="285" r:id="rId9"/>
    <p:sldId id="286" r:id="rId10"/>
    <p:sldId id="287" r:id="rId11"/>
    <p:sldId id="288" r:id="rId12"/>
    <p:sldId id="289" r:id="rId13"/>
    <p:sldId id="290" r:id="rId14"/>
    <p:sldId id="291" r:id="rId15"/>
    <p:sldId id="292" r:id="rId16"/>
    <p:sldId id="257" r:id="rId17"/>
  </p:sldIdLst>
  <p:sldSz cx="12192000" cy="6858000"/>
  <p:notesSz cx="7772400" cy="10058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92"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image1.png>
</file>

<file path=ppt/media/image2.jpeg>
</file>

<file path=ppt/media/image3.jpeg>
</file>

<file path=ppt/media/image4.png>
</file>

<file path=ppt/media/image5.JPG>
</file>

<file path=ppt/media/image6.JP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368675" cy="5048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402138" y="0"/>
            <a:ext cx="3368675" cy="504825"/>
          </a:xfrm>
          <a:prstGeom prst="rect">
            <a:avLst/>
          </a:prstGeom>
        </p:spPr>
        <p:txBody>
          <a:bodyPr vert="horz" lIns="91440" tIns="45720" rIns="91440" bIns="45720" rtlCol="0"/>
          <a:lstStyle>
            <a:lvl1pPr algn="r">
              <a:defRPr sz="1200"/>
            </a:lvl1pPr>
          </a:lstStyle>
          <a:p>
            <a:fld id="{3ED37489-3296-4515-92BD-E49280BFF630}" type="datetimeFigureOut">
              <a:rPr lang="en-US" smtClean="0"/>
              <a:pPr/>
              <a:t>4/1/2019</a:t>
            </a:fld>
            <a:endParaRPr lang="en-US"/>
          </a:p>
        </p:txBody>
      </p:sp>
      <p:sp>
        <p:nvSpPr>
          <p:cNvPr id="4" name="Slide Image Placeholder 3"/>
          <p:cNvSpPr>
            <a:spLocks noGrp="1" noRot="1" noChangeAspect="1"/>
          </p:cNvSpPr>
          <p:nvPr>
            <p:ph type="sldImg" idx="2"/>
          </p:nvPr>
        </p:nvSpPr>
        <p:spPr>
          <a:xfrm>
            <a:off x="869950" y="1257300"/>
            <a:ext cx="6032500" cy="33940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77875" y="4840288"/>
            <a:ext cx="6216650" cy="3960812"/>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53575"/>
            <a:ext cx="3368675" cy="5048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402138" y="9553575"/>
            <a:ext cx="3368675" cy="504825"/>
          </a:xfrm>
          <a:prstGeom prst="rect">
            <a:avLst/>
          </a:prstGeom>
        </p:spPr>
        <p:txBody>
          <a:bodyPr vert="horz" lIns="91440" tIns="45720" rIns="91440" bIns="45720" rtlCol="0" anchor="b"/>
          <a:lstStyle>
            <a:lvl1pPr algn="r">
              <a:defRPr sz="1200"/>
            </a:lvl1pPr>
          </a:lstStyle>
          <a:p>
            <a:fld id="{5CB2FC7F-7AFD-4803-9019-BF90B48CEDC4}" type="slidenum">
              <a:rPr lang="en-US" smtClean="0"/>
              <a:pPr/>
              <a:t>‹#›</a:t>
            </a:fld>
            <a:endParaRPr lang="en-US"/>
          </a:p>
        </p:txBody>
      </p:sp>
    </p:spTree>
    <p:extLst>
      <p:ext uri="{BB962C8B-B14F-4D97-AF65-F5344CB8AC3E}">
        <p14:creationId xmlns:p14="http://schemas.microsoft.com/office/powerpoint/2010/main" val="42775282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838080" y="365040"/>
            <a:ext cx="10514160" cy="1324080"/>
          </a:xfrm>
          <a:prstGeom prst="rect">
            <a:avLst/>
          </a:prstGeom>
        </p:spPr>
        <p:txBody>
          <a:bodyPr lIns="0" tIns="0" rIns="0" bIns="0" anchor="ctr"/>
          <a:lstStyle/>
          <a:p>
            <a:pPr algn="ctr"/>
            <a:endParaRPr lang="en-IN" sz="4400" b="0" strike="noStrike" spc="-1">
              <a:latin typeface="Arial"/>
            </a:endParaRPr>
          </a:p>
        </p:txBody>
      </p:sp>
      <p:sp>
        <p:nvSpPr>
          <p:cNvPr id="138"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139"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40" name="PlaceHolder 1"/>
          <p:cNvSpPr>
            <a:spLocks noGrp="1"/>
          </p:cNvSpPr>
          <p:nvPr>
            <p:ph type="title"/>
          </p:nvPr>
        </p:nvSpPr>
        <p:spPr>
          <a:xfrm>
            <a:off x="838080" y="365040"/>
            <a:ext cx="10514160" cy="1324080"/>
          </a:xfrm>
          <a:prstGeom prst="rect">
            <a:avLst/>
          </a:prstGeom>
        </p:spPr>
        <p:txBody>
          <a:bodyPr lIns="0" tIns="0" rIns="0" bIns="0" anchor="ctr"/>
          <a:lstStyle/>
          <a:p>
            <a:pPr algn="ctr"/>
            <a:endParaRPr lang="en-IN" sz="4400" b="0" strike="noStrike" spc="-1">
              <a:latin typeface="Arial"/>
            </a:endParaRPr>
          </a:p>
        </p:txBody>
      </p:sp>
      <p:sp>
        <p:nvSpPr>
          <p:cNvPr id="14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4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43"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144"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45" name="PlaceHolder 1"/>
          <p:cNvSpPr>
            <a:spLocks noGrp="1"/>
          </p:cNvSpPr>
          <p:nvPr>
            <p:ph type="title"/>
          </p:nvPr>
        </p:nvSpPr>
        <p:spPr>
          <a:xfrm>
            <a:off x="838080" y="365040"/>
            <a:ext cx="10514160" cy="1324080"/>
          </a:xfrm>
          <a:prstGeom prst="rect">
            <a:avLst/>
          </a:prstGeom>
        </p:spPr>
        <p:txBody>
          <a:bodyPr lIns="0" tIns="0" rIns="0" bIns="0" anchor="ctr"/>
          <a:lstStyle/>
          <a:p>
            <a:pPr algn="ctr"/>
            <a:endParaRPr lang="en-IN" sz="4400" b="0" strike="noStrike" spc="-1">
              <a:latin typeface="Arial"/>
            </a:endParaRPr>
          </a:p>
        </p:txBody>
      </p:sp>
      <p:sp>
        <p:nvSpPr>
          <p:cNvPr id="146"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147"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148"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149"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150"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151"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D559D-D578-44BD-8793-CA58B420267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6EBDBD6-9D0B-49A3-8610-0CF39A406D8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51A3554-5409-4DA0-A7C0-DD78BC34C132}"/>
              </a:ext>
            </a:extLst>
          </p:cNvPr>
          <p:cNvSpPr>
            <a:spLocks noGrp="1"/>
          </p:cNvSpPr>
          <p:nvPr>
            <p:ph type="dt" sz="half" idx="10"/>
          </p:nvPr>
        </p:nvSpPr>
        <p:spPr/>
        <p:txBody>
          <a:bodyPr/>
          <a:lstStyle/>
          <a:p>
            <a:fld id="{82D2FA26-916F-4040-99EE-AC87D0F6ACEA}" type="datetime1">
              <a:rPr lang="en-IN" smtClean="0"/>
              <a:t>01-04-2019</a:t>
            </a:fld>
            <a:endParaRPr lang="en-IN"/>
          </a:p>
        </p:txBody>
      </p:sp>
      <p:sp>
        <p:nvSpPr>
          <p:cNvPr id="6" name="Slide Number Placeholder 5">
            <a:extLst>
              <a:ext uri="{FF2B5EF4-FFF2-40B4-BE49-F238E27FC236}">
                <a16:creationId xmlns:a16="http://schemas.microsoft.com/office/drawing/2014/main" id="{E8307A40-239A-4D12-9ED1-6738F55ABE33}"/>
              </a:ext>
            </a:extLst>
          </p:cNvPr>
          <p:cNvSpPr>
            <a:spLocks noGrp="1"/>
          </p:cNvSpPr>
          <p:nvPr>
            <p:ph type="sldNum" sz="quarter" idx="12"/>
          </p:nvPr>
        </p:nvSpPr>
        <p:spPr/>
        <p:txBody>
          <a:bodyPr/>
          <a:lstStyle/>
          <a:p>
            <a:fld id="{3AABAD81-D793-4BAA-B0F0-1DA1837B65B1}" type="slidenum">
              <a:rPr lang="en-IN" smtClean="0"/>
              <a:t>‹#›</a:t>
            </a:fld>
            <a:endParaRPr lang="en-IN"/>
          </a:p>
        </p:txBody>
      </p:sp>
      <p:sp>
        <p:nvSpPr>
          <p:cNvPr id="9" name="Footer Placeholder 1">
            <a:extLst>
              <a:ext uri="{FF2B5EF4-FFF2-40B4-BE49-F238E27FC236}">
                <a16:creationId xmlns:a16="http://schemas.microsoft.com/office/drawing/2014/main" id="{10AF7345-0CEE-463E-B48B-DED828087A65}"/>
              </a:ext>
            </a:extLst>
          </p:cNvPr>
          <p:cNvSpPr txBox="1">
            <a:spLocks/>
          </p:cNvSpPr>
          <p:nvPr userDrawn="1"/>
        </p:nvSpPr>
        <p:spPr>
          <a:xfrm>
            <a:off x="4191000" y="6508750"/>
            <a:ext cx="4114800" cy="365125"/>
          </a:xfrm>
          <a:prstGeom prst="rect">
            <a:avLst/>
          </a:prstGeom>
        </p:spPr>
        <p:txBody>
          <a:bodyPr vert="horz" lIns="91440" tIns="45720" rIns="91440" bIns="45720" rtlCol="0" anchor="ctr"/>
          <a:lstStyle>
            <a:defPPr>
              <a:defRPr lang="en-US"/>
            </a:defPPr>
            <a:lvl1pPr marL="0" algn="l" defTabSz="914400" rtl="0" eaLnBrk="1" latinLnBrk="0" hangingPunct="1">
              <a:defRPr sz="1400" b="1" kern="1200">
                <a:solidFill>
                  <a:schemeClr val="tx1">
                    <a:tint val="75000"/>
                  </a:schemeClr>
                </a:solidFill>
                <a:latin typeface="Economica" panose="02000506040000020004" pitchFamily="2"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solidFill>
                  <a:schemeClr val="bg1"/>
                </a:solidFill>
              </a:rPr>
              <a:t>www.youtube.com/c/powerupwithpowerpoint</a:t>
            </a:r>
            <a:endParaRPr lang="en-IN" dirty="0">
              <a:solidFill>
                <a:schemeClr val="bg1"/>
              </a:solidFill>
            </a:endParaRPr>
          </a:p>
        </p:txBody>
      </p:sp>
    </p:spTree>
    <p:extLst>
      <p:ext uri="{BB962C8B-B14F-4D97-AF65-F5344CB8AC3E}">
        <p14:creationId xmlns:p14="http://schemas.microsoft.com/office/powerpoint/2010/main" val="27538425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9D76F7BC-405C-4102-800C-BE3BF67BD6BF}" type="datetime1">
              <a:rPr lang="en-US" smtClean="0"/>
              <a:pPr/>
              <a:t>4/1/2019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extLst>
      <p:ext uri="{BB962C8B-B14F-4D97-AF65-F5344CB8AC3E}">
        <p14:creationId xmlns:p14="http://schemas.microsoft.com/office/powerpoint/2010/main" val="1241638556"/>
      </p:ext>
    </p:extLst>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0E947F7-56E3-4AB5-87FB-0C5B7BF9140D}" type="datetime1">
              <a:rPr lang="en-US" smtClean="0"/>
              <a:pPr/>
              <a:t>4/1/2019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extLst>
      <p:ext uri="{BB962C8B-B14F-4D97-AF65-F5344CB8AC3E}">
        <p14:creationId xmlns:p14="http://schemas.microsoft.com/office/powerpoint/2010/main" val="12018259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C9B969D1-FB8D-4E5F-AD60-171BD3379E17}" type="datetime1">
              <a:rPr lang="en-US" smtClean="0"/>
              <a:pPr/>
              <a:t>4/1/2019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extLst>
      <p:ext uri="{BB962C8B-B14F-4D97-AF65-F5344CB8AC3E}">
        <p14:creationId xmlns:p14="http://schemas.microsoft.com/office/powerpoint/2010/main" val="313512655"/>
      </p:ext>
    </p:extLst>
  </p:cSld>
  <p:clrMapOvr>
    <a:overrideClrMapping bg1="dk1" tx1="lt1" bg2="dk2" tx2="lt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F1636EA5-01F5-4E02-870C-EE9077424AAB}" type="datetime1">
              <a:rPr lang="en-US" smtClean="0"/>
              <a:pPr/>
              <a:t>4/1/2019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pPr/>
              <a:t>‹#›</a:t>
            </a:fld>
            <a:endParaRPr lang="en-US" dirty="0"/>
          </a:p>
        </p:txBody>
      </p:sp>
    </p:spTree>
    <p:extLst>
      <p:ext uri="{BB962C8B-B14F-4D97-AF65-F5344CB8AC3E}">
        <p14:creationId xmlns:p14="http://schemas.microsoft.com/office/powerpoint/2010/main" val="5871808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658FF0DB-8E9B-404F-91E4-29C4D145154F}" type="datetime1">
              <a:rPr lang="en-US" smtClean="0"/>
              <a:pPr/>
              <a:t>4/1/2019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9905382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10E901E-A734-4E16-AB4D-B99B480D8E83}" type="datetime1">
              <a:rPr lang="en-US" smtClean="0"/>
              <a:pPr/>
              <a:t>4/1/2019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pPr/>
              <a:t>‹#›</a:t>
            </a:fld>
            <a:endParaRPr lang="en-US" dirty="0"/>
          </a:p>
        </p:txBody>
      </p:sp>
    </p:spTree>
    <p:extLst>
      <p:ext uri="{BB962C8B-B14F-4D97-AF65-F5344CB8AC3E}">
        <p14:creationId xmlns:p14="http://schemas.microsoft.com/office/powerpoint/2010/main" val="36039080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16" name="PlaceHolder 1"/>
          <p:cNvSpPr>
            <a:spLocks noGrp="1"/>
          </p:cNvSpPr>
          <p:nvPr>
            <p:ph type="title"/>
          </p:nvPr>
        </p:nvSpPr>
        <p:spPr>
          <a:xfrm>
            <a:off x="838080" y="365040"/>
            <a:ext cx="10514160" cy="1324080"/>
          </a:xfrm>
          <a:prstGeom prst="rect">
            <a:avLst/>
          </a:prstGeom>
        </p:spPr>
        <p:txBody>
          <a:bodyPr lIns="0" tIns="0" rIns="0" bIns="0" anchor="ctr"/>
          <a:lstStyle/>
          <a:p>
            <a:pPr algn="ctr"/>
            <a:endParaRPr lang="en-IN" sz="4400" b="0" strike="noStrike" spc="-1">
              <a:latin typeface="Arial"/>
            </a:endParaRPr>
          </a:p>
        </p:txBody>
      </p:sp>
      <p:sp>
        <p:nvSpPr>
          <p:cNvPr id="117"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IN"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588EFFD-3E59-424C-8418-443ED2ECA76C}" type="datetime1">
              <a:rPr lang="en-US" smtClean="0"/>
              <a:pPr/>
              <a:t>4/1/2019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pPr/>
              <a:t>‹#›</a:t>
            </a:fld>
            <a:endParaRPr lang="en-US" dirty="0"/>
          </a:p>
        </p:txBody>
      </p:sp>
    </p:spTree>
    <p:extLst>
      <p:ext uri="{BB962C8B-B14F-4D97-AF65-F5344CB8AC3E}">
        <p14:creationId xmlns:p14="http://schemas.microsoft.com/office/powerpoint/2010/main" val="34909726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6F639C14-4257-4975-9D2D-8C5A21037065}" type="datetime1">
              <a:rPr lang="en-US" smtClean="0"/>
              <a:pPr/>
              <a:t>4/1/2019</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pPr/>
              <a:t>‹#›</a:t>
            </a:fld>
            <a:endParaRPr lang="en-US" dirty="0"/>
          </a:p>
        </p:txBody>
      </p:sp>
    </p:spTree>
    <p:extLst>
      <p:ext uri="{BB962C8B-B14F-4D97-AF65-F5344CB8AC3E}">
        <p14:creationId xmlns:p14="http://schemas.microsoft.com/office/powerpoint/2010/main" val="75550468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F797AE14-D06B-46BB-8F58-13AD0DDC55E5}" type="datetime1">
              <a:rPr lang="en-US" smtClean="0"/>
              <a:pPr/>
              <a:t>4/1/2019</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pPr/>
              <a:t>‹#›</a:t>
            </a:fld>
            <a:endParaRPr lang="en-US" dirty="0"/>
          </a:p>
        </p:txBody>
      </p:sp>
    </p:spTree>
    <p:extLst>
      <p:ext uri="{BB962C8B-B14F-4D97-AF65-F5344CB8AC3E}">
        <p14:creationId xmlns:p14="http://schemas.microsoft.com/office/powerpoint/2010/main" val="87334038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1E5B960-C8C9-48DF-B055-BA3A8EF2CD6F}" type="datetime1">
              <a:rPr lang="en-US" smtClean="0"/>
              <a:pPr/>
              <a:t>4/1/2019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pPr/>
              <a:t>‹#›</a:t>
            </a:fld>
            <a:endParaRPr lang="en-US" dirty="0"/>
          </a:p>
        </p:txBody>
      </p:sp>
    </p:spTree>
    <p:extLst>
      <p:ext uri="{BB962C8B-B14F-4D97-AF65-F5344CB8AC3E}">
        <p14:creationId xmlns:p14="http://schemas.microsoft.com/office/powerpoint/2010/main" val="347800083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3AA6D15-680A-4F0F-B2C5-5C5B0DFDE198}" type="datetime1">
              <a:rPr lang="en-US" smtClean="0"/>
              <a:pPr/>
              <a:t>4/1/2019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pPr/>
              <a:t>‹#›</a:t>
            </a:fld>
            <a:endParaRPr lang="en-US" dirty="0"/>
          </a:p>
        </p:txBody>
      </p:sp>
    </p:spTree>
    <p:extLst>
      <p:ext uri="{BB962C8B-B14F-4D97-AF65-F5344CB8AC3E}">
        <p14:creationId xmlns:p14="http://schemas.microsoft.com/office/powerpoint/2010/main" val="6816479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838080" y="365040"/>
            <a:ext cx="10514160" cy="1324080"/>
          </a:xfrm>
          <a:prstGeom prst="rect">
            <a:avLst/>
          </a:prstGeom>
        </p:spPr>
        <p:txBody>
          <a:bodyPr lIns="0" tIns="0" rIns="0" bIns="0" anchor="ctr"/>
          <a:lstStyle/>
          <a:p>
            <a:pPr algn="ctr"/>
            <a:endParaRPr lang="en-IN" sz="4400" b="0" strike="noStrike" spc="-1">
              <a:latin typeface="Arial"/>
            </a:endParaRPr>
          </a:p>
        </p:txBody>
      </p:sp>
      <p:sp>
        <p:nvSpPr>
          <p:cNvPr id="119"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838080" y="365040"/>
            <a:ext cx="10514160" cy="1324080"/>
          </a:xfrm>
          <a:prstGeom prst="rect">
            <a:avLst/>
          </a:prstGeom>
        </p:spPr>
        <p:txBody>
          <a:bodyPr lIns="0" tIns="0" rIns="0" bIns="0" anchor="ctr"/>
          <a:lstStyle/>
          <a:p>
            <a:pPr algn="ctr"/>
            <a:endParaRPr lang="en-IN" sz="4400" b="0" strike="noStrike" spc="-1">
              <a:latin typeface="Arial"/>
            </a:endParaRPr>
          </a:p>
        </p:txBody>
      </p:sp>
      <p:sp>
        <p:nvSpPr>
          <p:cNvPr id="121"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122"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3" name="PlaceHolder 1"/>
          <p:cNvSpPr>
            <a:spLocks noGrp="1"/>
          </p:cNvSpPr>
          <p:nvPr>
            <p:ph type="title"/>
          </p:nvPr>
        </p:nvSpPr>
        <p:spPr>
          <a:xfrm>
            <a:off x="838080" y="365040"/>
            <a:ext cx="10514160" cy="1324080"/>
          </a:xfrm>
          <a:prstGeom prst="rect">
            <a:avLst/>
          </a:prstGeom>
        </p:spPr>
        <p:txBody>
          <a:bodyPr lIns="0" tIns="0" rIns="0" bIns="0" anchor="ctr"/>
          <a:lstStyle/>
          <a:p>
            <a:pPr algn="ctr"/>
            <a:endParaRPr lang="en-IN" sz="44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24" name="PlaceHolder 1"/>
          <p:cNvSpPr>
            <a:spLocks noGrp="1"/>
          </p:cNvSpPr>
          <p:nvPr>
            <p:ph type="subTitle"/>
          </p:nvPr>
        </p:nvSpPr>
        <p:spPr>
          <a:xfrm>
            <a:off x="838080" y="365040"/>
            <a:ext cx="10514160" cy="6139080"/>
          </a:xfrm>
          <a:prstGeom prst="rect">
            <a:avLst/>
          </a:prstGeom>
        </p:spPr>
        <p:txBody>
          <a:bodyPr lIns="0" tIns="0" rIns="0" bIns="0" anchor="ctr"/>
          <a:lstStyle/>
          <a:p>
            <a:pPr algn="ctr"/>
            <a:endParaRPr lang="en-IN"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838080" y="365040"/>
            <a:ext cx="10514160" cy="1324080"/>
          </a:xfrm>
          <a:prstGeom prst="rect">
            <a:avLst/>
          </a:prstGeom>
        </p:spPr>
        <p:txBody>
          <a:bodyPr lIns="0" tIns="0" rIns="0" bIns="0" anchor="ctr"/>
          <a:lstStyle/>
          <a:p>
            <a:pPr algn="ctr"/>
            <a:endParaRPr lang="en-IN" sz="4400" b="0" strike="noStrike" spc="-1">
              <a:latin typeface="Arial"/>
            </a:endParaRPr>
          </a:p>
        </p:txBody>
      </p:sp>
      <p:sp>
        <p:nvSpPr>
          <p:cNvPr id="126"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27"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128"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838080" y="365040"/>
            <a:ext cx="10514160" cy="1324080"/>
          </a:xfrm>
          <a:prstGeom prst="rect">
            <a:avLst/>
          </a:prstGeom>
        </p:spPr>
        <p:txBody>
          <a:bodyPr lIns="0" tIns="0" rIns="0" bIns="0" anchor="ctr"/>
          <a:lstStyle/>
          <a:p>
            <a:pPr algn="ctr"/>
            <a:endParaRPr lang="en-IN" sz="4400" b="0" strike="noStrike" spc="-1">
              <a:latin typeface="Arial"/>
            </a:endParaRPr>
          </a:p>
        </p:txBody>
      </p:sp>
      <p:sp>
        <p:nvSpPr>
          <p:cNvPr id="130"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13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32"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838080" y="365040"/>
            <a:ext cx="10514160" cy="1324080"/>
          </a:xfrm>
          <a:prstGeom prst="rect">
            <a:avLst/>
          </a:prstGeom>
        </p:spPr>
        <p:txBody>
          <a:bodyPr lIns="0" tIns="0" rIns="0" bIns="0" anchor="ctr"/>
          <a:lstStyle/>
          <a:p>
            <a:pPr algn="ctr"/>
            <a:endParaRPr lang="en-IN" sz="4400" b="0" strike="noStrike" spc="-1">
              <a:latin typeface="Arial"/>
            </a:endParaRPr>
          </a:p>
        </p:txBody>
      </p:sp>
      <p:sp>
        <p:nvSpPr>
          <p:cNvPr id="134"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3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36"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4" name="PlaceHolder 1"/>
          <p:cNvSpPr>
            <a:spLocks noGrp="1"/>
          </p:cNvSpPr>
          <p:nvPr>
            <p:ph type="title"/>
          </p:nvPr>
        </p:nvSpPr>
        <p:spPr>
          <a:xfrm>
            <a:off x="838080" y="365040"/>
            <a:ext cx="10514160" cy="1324080"/>
          </a:xfrm>
          <a:prstGeom prst="rect">
            <a:avLst/>
          </a:prstGeom>
        </p:spPr>
        <p:txBody>
          <a:bodyPr lIns="0" tIns="0" rIns="0" bIns="0" anchor="ctr"/>
          <a:lstStyle/>
          <a:p>
            <a:r>
              <a:rPr lang="en-IN" sz="1800" b="0" strike="noStrike" spc="-1">
                <a:latin typeface="Arial"/>
              </a:rPr>
              <a:t>Click to edit the title text format</a:t>
            </a:r>
          </a:p>
        </p:txBody>
      </p:sp>
      <p:sp>
        <p:nvSpPr>
          <p:cNvPr id="115"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30"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FEB84D2A-1D54-4AD8-B5A2-C14838F9D9AC}" type="datetime1">
              <a:rPr lang="en-US" smtClean="0"/>
              <a:pPr/>
              <a:t>4/1/2019</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extLst>
      <p:ext uri="{BB962C8B-B14F-4D97-AF65-F5344CB8AC3E}">
        <p14:creationId xmlns:p14="http://schemas.microsoft.com/office/powerpoint/2010/main" val="1180539662"/>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Lst>
  <p:hf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C15838BA-2324-4666-B782-84150CD37DF5}"/>
              </a:ext>
            </a:extLst>
          </p:cNvPr>
          <p:cNvSpPr/>
          <p:nvPr/>
        </p:nvSpPr>
        <p:spPr>
          <a:xfrm rot="18900000" flipH="1" flipV="1">
            <a:off x="10595073" y="2166685"/>
            <a:ext cx="2273851" cy="227385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Rectangle 48">
            <a:extLst>
              <a:ext uri="{FF2B5EF4-FFF2-40B4-BE49-F238E27FC236}">
                <a16:creationId xmlns:a16="http://schemas.microsoft.com/office/drawing/2014/main" id="{6839453F-AB60-4713-8FA8-AAD20CC8527C}"/>
              </a:ext>
            </a:extLst>
          </p:cNvPr>
          <p:cNvSpPr/>
          <p:nvPr/>
        </p:nvSpPr>
        <p:spPr>
          <a:xfrm rot="18900000" flipH="1" flipV="1">
            <a:off x="3666335" y="6350716"/>
            <a:ext cx="2273851" cy="227385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 name="Rectangle 49">
            <a:extLst>
              <a:ext uri="{FF2B5EF4-FFF2-40B4-BE49-F238E27FC236}">
                <a16:creationId xmlns:a16="http://schemas.microsoft.com/office/drawing/2014/main" id="{F5B501E8-C499-479E-895E-19A48989A20F}"/>
              </a:ext>
            </a:extLst>
          </p:cNvPr>
          <p:cNvSpPr/>
          <p:nvPr/>
        </p:nvSpPr>
        <p:spPr>
          <a:xfrm rot="18900000" flipH="1" flipV="1">
            <a:off x="3334672" y="4772003"/>
            <a:ext cx="2273851" cy="227385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 name="Rectangle 50">
            <a:extLst>
              <a:ext uri="{FF2B5EF4-FFF2-40B4-BE49-F238E27FC236}">
                <a16:creationId xmlns:a16="http://schemas.microsoft.com/office/drawing/2014/main" id="{48C45CE2-6ED6-40B1-A62D-FAA8CFC63E6C}"/>
              </a:ext>
            </a:extLst>
          </p:cNvPr>
          <p:cNvSpPr/>
          <p:nvPr/>
        </p:nvSpPr>
        <p:spPr>
          <a:xfrm rot="18900000" flipH="1" flipV="1">
            <a:off x="10770011" y="4153663"/>
            <a:ext cx="2273851" cy="227385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 name="Rectangle 51">
            <a:extLst>
              <a:ext uri="{FF2B5EF4-FFF2-40B4-BE49-F238E27FC236}">
                <a16:creationId xmlns:a16="http://schemas.microsoft.com/office/drawing/2014/main" id="{3E246BDF-78C2-4D84-86CD-0A0FADCAE88B}"/>
              </a:ext>
            </a:extLst>
          </p:cNvPr>
          <p:cNvSpPr/>
          <p:nvPr/>
        </p:nvSpPr>
        <p:spPr>
          <a:xfrm rot="18900000" flipH="1" flipV="1">
            <a:off x="8788551" y="3966079"/>
            <a:ext cx="3026682" cy="302668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3" name="Rectangle 52">
            <a:extLst>
              <a:ext uri="{FF2B5EF4-FFF2-40B4-BE49-F238E27FC236}">
                <a16:creationId xmlns:a16="http://schemas.microsoft.com/office/drawing/2014/main" id="{672225C3-0CB6-4946-86FB-4DE4CB910A0C}"/>
              </a:ext>
            </a:extLst>
          </p:cNvPr>
          <p:cNvSpPr/>
          <p:nvPr/>
        </p:nvSpPr>
        <p:spPr>
          <a:xfrm rot="18900000" flipH="1" flipV="1">
            <a:off x="7688491" y="6442119"/>
            <a:ext cx="2273851" cy="227385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 name="Rectangle 53">
            <a:extLst>
              <a:ext uri="{FF2B5EF4-FFF2-40B4-BE49-F238E27FC236}">
                <a16:creationId xmlns:a16="http://schemas.microsoft.com/office/drawing/2014/main" id="{C8D33A81-AA99-4BE9-8315-1816084F4FA1}"/>
              </a:ext>
            </a:extLst>
          </p:cNvPr>
          <p:cNvSpPr/>
          <p:nvPr/>
        </p:nvSpPr>
        <p:spPr>
          <a:xfrm rot="18900000" flipH="1" flipV="1">
            <a:off x="6490659" y="2293294"/>
            <a:ext cx="4481126" cy="4481126"/>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5" name="Rectangle 54">
            <a:extLst>
              <a:ext uri="{FF2B5EF4-FFF2-40B4-BE49-F238E27FC236}">
                <a16:creationId xmlns:a16="http://schemas.microsoft.com/office/drawing/2014/main" id="{7D31AA1C-D8B6-4808-8174-D6F3D648EBC3}"/>
              </a:ext>
            </a:extLst>
          </p:cNvPr>
          <p:cNvSpPr/>
          <p:nvPr/>
        </p:nvSpPr>
        <p:spPr>
          <a:xfrm rot="18900000" flipH="1" flipV="1">
            <a:off x="7311586" y="5956315"/>
            <a:ext cx="1528705" cy="1528705"/>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6" name="Rectangle 55">
            <a:extLst>
              <a:ext uri="{FF2B5EF4-FFF2-40B4-BE49-F238E27FC236}">
                <a16:creationId xmlns:a16="http://schemas.microsoft.com/office/drawing/2014/main" id="{5960D0A8-D5FD-4F1F-8775-6435A2AB6888}"/>
              </a:ext>
            </a:extLst>
          </p:cNvPr>
          <p:cNvSpPr/>
          <p:nvPr/>
        </p:nvSpPr>
        <p:spPr>
          <a:xfrm rot="18900000" flipH="1" flipV="1">
            <a:off x="6789547" y="3079194"/>
            <a:ext cx="3026682" cy="302668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7" name="Rectangle 56">
            <a:extLst>
              <a:ext uri="{FF2B5EF4-FFF2-40B4-BE49-F238E27FC236}">
                <a16:creationId xmlns:a16="http://schemas.microsoft.com/office/drawing/2014/main" id="{120BC4AB-1B27-4C93-A7D3-2EF441ECC8A7}"/>
              </a:ext>
            </a:extLst>
          </p:cNvPr>
          <p:cNvSpPr/>
          <p:nvPr/>
        </p:nvSpPr>
        <p:spPr>
          <a:xfrm rot="18900000" flipH="1" flipV="1">
            <a:off x="3262406" y="1741111"/>
            <a:ext cx="5448384" cy="5448383"/>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8" name="Rectangle 57">
            <a:extLst>
              <a:ext uri="{FF2B5EF4-FFF2-40B4-BE49-F238E27FC236}">
                <a16:creationId xmlns:a16="http://schemas.microsoft.com/office/drawing/2014/main" id="{A14C923A-96B2-4908-BBB2-3BD3DF7DF432}"/>
              </a:ext>
            </a:extLst>
          </p:cNvPr>
          <p:cNvSpPr/>
          <p:nvPr/>
        </p:nvSpPr>
        <p:spPr>
          <a:xfrm rot="18900000" flipV="1">
            <a:off x="1135455" y="8129169"/>
            <a:ext cx="2273851" cy="227385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 name="Rectangle 58">
            <a:extLst>
              <a:ext uri="{FF2B5EF4-FFF2-40B4-BE49-F238E27FC236}">
                <a16:creationId xmlns:a16="http://schemas.microsoft.com/office/drawing/2014/main" id="{A9F8AA7D-B88B-450F-9EFD-C347B011FB9A}"/>
              </a:ext>
            </a:extLst>
          </p:cNvPr>
          <p:cNvSpPr/>
          <p:nvPr/>
        </p:nvSpPr>
        <p:spPr>
          <a:xfrm rot="18900000" flipV="1">
            <a:off x="5319486" y="1200431"/>
            <a:ext cx="2273851" cy="227385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0" name="Rectangle 59">
            <a:extLst>
              <a:ext uri="{FF2B5EF4-FFF2-40B4-BE49-F238E27FC236}">
                <a16:creationId xmlns:a16="http://schemas.microsoft.com/office/drawing/2014/main" id="{8AA4636A-33E9-4801-B878-63674AE76CE0}"/>
              </a:ext>
            </a:extLst>
          </p:cNvPr>
          <p:cNvSpPr/>
          <p:nvPr/>
        </p:nvSpPr>
        <p:spPr>
          <a:xfrm rot="18900000" flipV="1">
            <a:off x="3740773" y="868769"/>
            <a:ext cx="2273851" cy="227385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1" name="Rectangle 60">
            <a:extLst>
              <a:ext uri="{FF2B5EF4-FFF2-40B4-BE49-F238E27FC236}">
                <a16:creationId xmlns:a16="http://schemas.microsoft.com/office/drawing/2014/main" id="{A666BA77-154A-4195-9BEA-1A638348E058}"/>
              </a:ext>
            </a:extLst>
          </p:cNvPr>
          <p:cNvSpPr/>
          <p:nvPr/>
        </p:nvSpPr>
        <p:spPr>
          <a:xfrm rot="18900000" flipV="1">
            <a:off x="3122433" y="8304107"/>
            <a:ext cx="2273851" cy="227385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2" name="Rectangle 61">
            <a:extLst>
              <a:ext uri="{FF2B5EF4-FFF2-40B4-BE49-F238E27FC236}">
                <a16:creationId xmlns:a16="http://schemas.microsoft.com/office/drawing/2014/main" id="{F37B3FAF-6A82-4F2D-B884-DB54FD733889}"/>
              </a:ext>
            </a:extLst>
          </p:cNvPr>
          <p:cNvSpPr/>
          <p:nvPr/>
        </p:nvSpPr>
        <p:spPr>
          <a:xfrm rot="18900000" flipV="1">
            <a:off x="2934850" y="6322647"/>
            <a:ext cx="3026682" cy="302668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3" name="Rectangle 62">
            <a:extLst>
              <a:ext uri="{FF2B5EF4-FFF2-40B4-BE49-F238E27FC236}">
                <a16:creationId xmlns:a16="http://schemas.microsoft.com/office/drawing/2014/main" id="{B8E55FB9-516D-484B-B728-6CCF9E36F256}"/>
              </a:ext>
            </a:extLst>
          </p:cNvPr>
          <p:cNvSpPr/>
          <p:nvPr/>
        </p:nvSpPr>
        <p:spPr>
          <a:xfrm rot="18900000" flipV="1">
            <a:off x="5410889" y="5222587"/>
            <a:ext cx="2273851" cy="227385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4" name="Rectangle 63">
            <a:extLst>
              <a:ext uri="{FF2B5EF4-FFF2-40B4-BE49-F238E27FC236}">
                <a16:creationId xmlns:a16="http://schemas.microsoft.com/office/drawing/2014/main" id="{8B0EFC63-6F36-4672-95AD-6496E008CD7E}"/>
              </a:ext>
            </a:extLst>
          </p:cNvPr>
          <p:cNvSpPr/>
          <p:nvPr/>
        </p:nvSpPr>
        <p:spPr>
          <a:xfrm rot="18900000" flipV="1">
            <a:off x="1262065" y="4024755"/>
            <a:ext cx="4481126" cy="4481126"/>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5" name="Rectangle 64">
            <a:extLst>
              <a:ext uri="{FF2B5EF4-FFF2-40B4-BE49-F238E27FC236}">
                <a16:creationId xmlns:a16="http://schemas.microsoft.com/office/drawing/2014/main" id="{A8C25C0C-2A13-41BB-8252-25A154BF43A7}"/>
              </a:ext>
            </a:extLst>
          </p:cNvPr>
          <p:cNvSpPr/>
          <p:nvPr/>
        </p:nvSpPr>
        <p:spPr>
          <a:xfrm rot="18900000" flipV="1">
            <a:off x="4925085" y="4845682"/>
            <a:ext cx="1528705" cy="1528705"/>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6" name="Rectangle 65">
            <a:extLst>
              <a:ext uri="{FF2B5EF4-FFF2-40B4-BE49-F238E27FC236}">
                <a16:creationId xmlns:a16="http://schemas.microsoft.com/office/drawing/2014/main" id="{84698F2A-771E-439A-8EF2-65F07C07CE22}"/>
              </a:ext>
            </a:extLst>
          </p:cNvPr>
          <p:cNvSpPr/>
          <p:nvPr/>
        </p:nvSpPr>
        <p:spPr>
          <a:xfrm rot="18900000" flipV="1">
            <a:off x="2047964" y="4323643"/>
            <a:ext cx="3026682" cy="302668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7" name="Rectangle 66">
            <a:extLst>
              <a:ext uri="{FF2B5EF4-FFF2-40B4-BE49-F238E27FC236}">
                <a16:creationId xmlns:a16="http://schemas.microsoft.com/office/drawing/2014/main" id="{770F600E-5688-4F5E-8974-172516BF4875}"/>
              </a:ext>
            </a:extLst>
          </p:cNvPr>
          <p:cNvSpPr/>
          <p:nvPr/>
        </p:nvSpPr>
        <p:spPr>
          <a:xfrm rot="18900000" flipV="1">
            <a:off x="709881" y="796502"/>
            <a:ext cx="5448384" cy="5448383"/>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8" name="Rectangle 67">
            <a:extLst>
              <a:ext uri="{FF2B5EF4-FFF2-40B4-BE49-F238E27FC236}">
                <a16:creationId xmlns:a16="http://schemas.microsoft.com/office/drawing/2014/main" id="{EBB9FBC8-71F9-40F7-8C39-C9B23067D0C3}"/>
              </a:ext>
            </a:extLst>
          </p:cNvPr>
          <p:cNvSpPr/>
          <p:nvPr/>
        </p:nvSpPr>
        <p:spPr>
          <a:xfrm rot="18900000" flipH="1">
            <a:off x="10516939" y="-6154419"/>
            <a:ext cx="2273851" cy="227385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9" name="Rectangle 68">
            <a:extLst>
              <a:ext uri="{FF2B5EF4-FFF2-40B4-BE49-F238E27FC236}">
                <a16:creationId xmlns:a16="http://schemas.microsoft.com/office/drawing/2014/main" id="{3F1CDC8A-397F-4AAB-8407-5ECBEFDC62AE}"/>
              </a:ext>
            </a:extLst>
          </p:cNvPr>
          <p:cNvSpPr/>
          <p:nvPr/>
        </p:nvSpPr>
        <p:spPr>
          <a:xfrm rot="18900000" flipH="1">
            <a:off x="6332908" y="774319"/>
            <a:ext cx="2273851" cy="227385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0" name="Rectangle 69">
            <a:extLst>
              <a:ext uri="{FF2B5EF4-FFF2-40B4-BE49-F238E27FC236}">
                <a16:creationId xmlns:a16="http://schemas.microsoft.com/office/drawing/2014/main" id="{79468DE9-58BB-4D36-9B7D-A86518886917}"/>
              </a:ext>
            </a:extLst>
          </p:cNvPr>
          <p:cNvSpPr/>
          <p:nvPr/>
        </p:nvSpPr>
        <p:spPr>
          <a:xfrm rot="18900000" flipH="1">
            <a:off x="7911621" y="1105982"/>
            <a:ext cx="2273851" cy="227385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1" name="Rectangle 70">
            <a:extLst>
              <a:ext uri="{FF2B5EF4-FFF2-40B4-BE49-F238E27FC236}">
                <a16:creationId xmlns:a16="http://schemas.microsoft.com/office/drawing/2014/main" id="{BD826619-6A67-4049-8394-CAC25EA2B046}"/>
              </a:ext>
            </a:extLst>
          </p:cNvPr>
          <p:cNvSpPr/>
          <p:nvPr/>
        </p:nvSpPr>
        <p:spPr>
          <a:xfrm rot="18900000" flipH="1">
            <a:off x="8529961" y="-6329357"/>
            <a:ext cx="2273851" cy="227385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Rectangle 71">
            <a:extLst>
              <a:ext uri="{FF2B5EF4-FFF2-40B4-BE49-F238E27FC236}">
                <a16:creationId xmlns:a16="http://schemas.microsoft.com/office/drawing/2014/main" id="{D7903C0C-761D-418E-800E-89BC6D6EBB1A}"/>
              </a:ext>
            </a:extLst>
          </p:cNvPr>
          <p:cNvSpPr/>
          <p:nvPr/>
        </p:nvSpPr>
        <p:spPr>
          <a:xfrm rot="18900000" flipH="1">
            <a:off x="7964714" y="-5100728"/>
            <a:ext cx="3026682" cy="302668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3" name="Rectangle 72">
            <a:extLst>
              <a:ext uri="{FF2B5EF4-FFF2-40B4-BE49-F238E27FC236}">
                <a16:creationId xmlns:a16="http://schemas.microsoft.com/office/drawing/2014/main" id="{D80C9613-7276-4FD3-991F-85DF9FEF63A6}"/>
              </a:ext>
            </a:extLst>
          </p:cNvPr>
          <p:cNvSpPr/>
          <p:nvPr/>
        </p:nvSpPr>
        <p:spPr>
          <a:xfrm rot="18900000" flipH="1">
            <a:off x="6241505" y="-3247837"/>
            <a:ext cx="2273851" cy="227385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4" name="Rectangle 73">
            <a:extLst>
              <a:ext uri="{FF2B5EF4-FFF2-40B4-BE49-F238E27FC236}">
                <a16:creationId xmlns:a16="http://schemas.microsoft.com/office/drawing/2014/main" id="{A566691D-7D37-4A6D-BAED-088E9C8BF908}"/>
              </a:ext>
            </a:extLst>
          </p:cNvPr>
          <p:cNvSpPr/>
          <p:nvPr/>
        </p:nvSpPr>
        <p:spPr>
          <a:xfrm rot="18900000" flipH="1">
            <a:off x="8183054" y="-4257280"/>
            <a:ext cx="4481126" cy="4481126"/>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5" name="Rectangle 74">
            <a:extLst>
              <a:ext uri="{FF2B5EF4-FFF2-40B4-BE49-F238E27FC236}">
                <a16:creationId xmlns:a16="http://schemas.microsoft.com/office/drawing/2014/main" id="{91B1BC43-EDE8-4562-8978-FD00602DF09F}"/>
              </a:ext>
            </a:extLst>
          </p:cNvPr>
          <p:cNvSpPr/>
          <p:nvPr/>
        </p:nvSpPr>
        <p:spPr>
          <a:xfrm rot="18900000" flipH="1">
            <a:off x="7472455" y="-2125786"/>
            <a:ext cx="1528705" cy="1528705"/>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Rectangle 75">
            <a:extLst>
              <a:ext uri="{FF2B5EF4-FFF2-40B4-BE49-F238E27FC236}">
                <a16:creationId xmlns:a16="http://schemas.microsoft.com/office/drawing/2014/main" id="{D31BD732-C4AC-4777-81FB-F1A64EA86483}"/>
              </a:ext>
            </a:extLst>
          </p:cNvPr>
          <p:cNvSpPr/>
          <p:nvPr/>
        </p:nvSpPr>
        <p:spPr>
          <a:xfrm rot="18900000" flipH="1">
            <a:off x="8851599" y="-3101723"/>
            <a:ext cx="3026682" cy="302668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7" name="Rectangle 76">
            <a:extLst>
              <a:ext uri="{FF2B5EF4-FFF2-40B4-BE49-F238E27FC236}">
                <a16:creationId xmlns:a16="http://schemas.microsoft.com/office/drawing/2014/main" id="{4E1516E1-4FA8-4513-A790-C8B6E76BDCAC}"/>
              </a:ext>
            </a:extLst>
          </p:cNvPr>
          <p:cNvSpPr/>
          <p:nvPr/>
        </p:nvSpPr>
        <p:spPr>
          <a:xfrm rot="18900000" flipH="1">
            <a:off x="7767980" y="-1996284"/>
            <a:ext cx="5448384" cy="5448383"/>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8" name="Rectangle 77">
            <a:extLst>
              <a:ext uri="{FF2B5EF4-FFF2-40B4-BE49-F238E27FC236}">
                <a16:creationId xmlns:a16="http://schemas.microsoft.com/office/drawing/2014/main" id="{6D3AA839-69E7-4CEA-9547-047AB86701F6}"/>
              </a:ext>
            </a:extLst>
          </p:cNvPr>
          <p:cNvSpPr/>
          <p:nvPr/>
        </p:nvSpPr>
        <p:spPr>
          <a:xfrm rot="18900000">
            <a:off x="4554454" y="3305199"/>
            <a:ext cx="2273851" cy="227385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9" name="Rectangle 78">
            <a:extLst>
              <a:ext uri="{FF2B5EF4-FFF2-40B4-BE49-F238E27FC236}">
                <a16:creationId xmlns:a16="http://schemas.microsoft.com/office/drawing/2014/main" id="{A3520796-E425-48D8-8CC5-6F4D0739FC30}"/>
              </a:ext>
            </a:extLst>
          </p:cNvPr>
          <p:cNvSpPr/>
          <p:nvPr/>
        </p:nvSpPr>
        <p:spPr>
          <a:xfrm rot="18900000">
            <a:off x="11483193" y="-878832"/>
            <a:ext cx="2273851" cy="227385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Rectangle 79">
            <a:extLst>
              <a:ext uri="{FF2B5EF4-FFF2-40B4-BE49-F238E27FC236}">
                <a16:creationId xmlns:a16="http://schemas.microsoft.com/office/drawing/2014/main" id="{399B34B7-C93D-4B49-BE30-D8932A4E6B61}"/>
              </a:ext>
            </a:extLst>
          </p:cNvPr>
          <p:cNvSpPr/>
          <p:nvPr/>
        </p:nvSpPr>
        <p:spPr>
          <a:xfrm rot="18900000">
            <a:off x="11814855" y="699881"/>
            <a:ext cx="2273851" cy="227385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1" name="Rectangle 80">
            <a:extLst>
              <a:ext uri="{FF2B5EF4-FFF2-40B4-BE49-F238E27FC236}">
                <a16:creationId xmlns:a16="http://schemas.microsoft.com/office/drawing/2014/main" id="{1C24129B-7A25-4ED2-AAB7-4E333A9F7C68}"/>
              </a:ext>
            </a:extLst>
          </p:cNvPr>
          <p:cNvSpPr/>
          <p:nvPr/>
        </p:nvSpPr>
        <p:spPr>
          <a:xfrm rot="18900000">
            <a:off x="4379516" y="1318221"/>
            <a:ext cx="2273851" cy="227385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2" name="Rectangle 81">
            <a:extLst>
              <a:ext uri="{FF2B5EF4-FFF2-40B4-BE49-F238E27FC236}">
                <a16:creationId xmlns:a16="http://schemas.microsoft.com/office/drawing/2014/main" id="{9086625B-32D1-4908-8AA6-605C82EB1FEE}"/>
              </a:ext>
            </a:extLst>
          </p:cNvPr>
          <p:cNvSpPr/>
          <p:nvPr/>
        </p:nvSpPr>
        <p:spPr>
          <a:xfrm rot="18900000">
            <a:off x="5608146" y="752974"/>
            <a:ext cx="3026682" cy="302668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3" name="Rectangle 82">
            <a:extLst>
              <a:ext uri="{FF2B5EF4-FFF2-40B4-BE49-F238E27FC236}">
                <a16:creationId xmlns:a16="http://schemas.microsoft.com/office/drawing/2014/main" id="{2B82010C-CB3D-4732-8F05-A74506D7E603}"/>
              </a:ext>
            </a:extLst>
          </p:cNvPr>
          <p:cNvSpPr/>
          <p:nvPr/>
        </p:nvSpPr>
        <p:spPr>
          <a:xfrm rot="18900000">
            <a:off x="7461036" y="-970235"/>
            <a:ext cx="2273851" cy="227385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4" name="Rectangle 83">
            <a:extLst>
              <a:ext uri="{FF2B5EF4-FFF2-40B4-BE49-F238E27FC236}">
                <a16:creationId xmlns:a16="http://schemas.microsoft.com/office/drawing/2014/main" id="{D99D6757-6BD4-40A3-8981-F0ABF439CDA8}"/>
              </a:ext>
            </a:extLst>
          </p:cNvPr>
          <p:cNvSpPr/>
          <p:nvPr/>
        </p:nvSpPr>
        <p:spPr>
          <a:xfrm rot="18900000">
            <a:off x="6451593" y="971314"/>
            <a:ext cx="4481126" cy="4481126"/>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5" name="Rectangle 84">
            <a:extLst>
              <a:ext uri="{FF2B5EF4-FFF2-40B4-BE49-F238E27FC236}">
                <a16:creationId xmlns:a16="http://schemas.microsoft.com/office/drawing/2014/main" id="{EEF4152A-CB12-4E74-BCC3-120257FA6C65}"/>
              </a:ext>
            </a:extLst>
          </p:cNvPr>
          <p:cNvSpPr/>
          <p:nvPr/>
        </p:nvSpPr>
        <p:spPr>
          <a:xfrm rot="18900000">
            <a:off x="8583088" y="260715"/>
            <a:ext cx="1528705" cy="1528705"/>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6" name="Rectangle 85">
            <a:extLst>
              <a:ext uri="{FF2B5EF4-FFF2-40B4-BE49-F238E27FC236}">
                <a16:creationId xmlns:a16="http://schemas.microsoft.com/office/drawing/2014/main" id="{DBFBD6A1-ACCE-4072-A67C-D660B424A92E}"/>
              </a:ext>
            </a:extLst>
          </p:cNvPr>
          <p:cNvSpPr/>
          <p:nvPr/>
        </p:nvSpPr>
        <p:spPr>
          <a:xfrm rot="18900000">
            <a:off x="7607151" y="1639859"/>
            <a:ext cx="3026682" cy="3026681"/>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7" name="Rectangle 86">
            <a:extLst>
              <a:ext uri="{FF2B5EF4-FFF2-40B4-BE49-F238E27FC236}">
                <a16:creationId xmlns:a16="http://schemas.microsoft.com/office/drawing/2014/main" id="{CA8F2D39-343F-41AB-9DD0-85EF6FD91750}"/>
              </a:ext>
            </a:extLst>
          </p:cNvPr>
          <p:cNvSpPr/>
          <p:nvPr/>
        </p:nvSpPr>
        <p:spPr>
          <a:xfrm rot="18900000">
            <a:off x="8712590" y="570754"/>
            <a:ext cx="5448384" cy="5448383"/>
          </a:xfrm>
          <a:prstGeom prst="rect">
            <a:avLst/>
          </a:prstGeom>
          <a:solidFill>
            <a:schemeClr val="bg1">
              <a:alpha val="54000"/>
            </a:schemeClr>
          </a:soli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24">
            <a:extLst>
              <a:ext uri="{FF2B5EF4-FFF2-40B4-BE49-F238E27FC236}">
                <a16:creationId xmlns:a16="http://schemas.microsoft.com/office/drawing/2014/main" id="{6AFEE802-C751-4A3C-AD11-2BE6FD2B8BA0}"/>
              </a:ext>
            </a:extLst>
          </p:cNvPr>
          <p:cNvSpPr/>
          <p:nvPr/>
        </p:nvSpPr>
        <p:spPr>
          <a:xfrm rot="2700000" flipH="1" flipV="1">
            <a:off x="395176" y="5644302"/>
            <a:ext cx="1664274" cy="166427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Rectangle 25">
            <a:extLst>
              <a:ext uri="{FF2B5EF4-FFF2-40B4-BE49-F238E27FC236}">
                <a16:creationId xmlns:a16="http://schemas.microsoft.com/office/drawing/2014/main" id="{4BFA7B30-C3AF-4C67-931D-8759E2B2A519}"/>
              </a:ext>
            </a:extLst>
          </p:cNvPr>
          <p:cNvSpPr/>
          <p:nvPr/>
        </p:nvSpPr>
        <p:spPr>
          <a:xfrm rot="2700000" flipH="1" flipV="1">
            <a:off x="-2667194" y="573029"/>
            <a:ext cx="1664274" cy="166427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Rectangle 26">
            <a:extLst>
              <a:ext uri="{FF2B5EF4-FFF2-40B4-BE49-F238E27FC236}">
                <a16:creationId xmlns:a16="http://schemas.microsoft.com/office/drawing/2014/main" id="{664F2575-A3A2-477D-AB9E-EEB7A02A5343}"/>
              </a:ext>
            </a:extLst>
          </p:cNvPr>
          <p:cNvSpPr/>
          <p:nvPr/>
        </p:nvSpPr>
        <p:spPr>
          <a:xfrm rot="2700000" flipH="1" flipV="1">
            <a:off x="-1511704" y="330280"/>
            <a:ext cx="1664274" cy="166427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Rectangle 27">
            <a:extLst>
              <a:ext uri="{FF2B5EF4-FFF2-40B4-BE49-F238E27FC236}">
                <a16:creationId xmlns:a16="http://schemas.microsoft.com/office/drawing/2014/main" id="{EA5CC7F6-4A84-4D2B-ADE1-0BD4068EF5BE}"/>
              </a:ext>
            </a:extLst>
          </p:cNvPr>
          <p:cNvSpPr/>
          <p:nvPr/>
        </p:nvSpPr>
        <p:spPr>
          <a:xfrm rot="2700000" flipH="1" flipV="1">
            <a:off x="-1059129" y="5772342"/>
            <a:ext cx="1664274" cy="166427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Rectangle 28">
            <a:extLst>
              <a:ext uri="{FF2B5EF4-FFF2-40B4-BE49-F238E27FC236}">
                <a16:creationId xmlns:a16="http://schemas.microsoft.com/office/drawing/2014/main" id="{184078F1-1226-423A-94DA-DAC06EC4A2B1}"/>
              </a:ext>
            </a:extLst>
          </p:cNvPr>
          <p:cNvSpPr/>
          <p:nvPr/>
        </p:nvSpPr>
        <p:spPr>
          <a:xfrm rot="2700000" flipH="1" flipV="1">
            <a:off x="-1472844" y="4322075"/>
            <a:ext cx="2215285" cy="221528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Rectangle 29">
            <a:extLst>
              <a:ext uri="{FF2B5EF4-FFF2-40B4-BE49-F238E27FC236}">
                <a16:creationId xmlns:a16="http://schemas.microsoft.com/office/drawing/2014/main" id="{C743E461-2AB6-47E2-99A4-B2399D3D849E}"/>
              </a:ext>
            </a:extLst>
          </p:cNvPr>
          <p:cNvSpPr/>
          <p:nvPr/>
        </p:nvSpPr>
        <p:spPr>
          <a:xfrm rot="2700000" flipH="1" flipV="1">
            <a:off x="-2734093" y="3516921"/>
            <a:ext cx="1664274" cy="166427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Rectangle 30">
            <a:extLst>
              <a:ext uri="{FF2B5EF4-FFF2-40B4-BE49-F238E27FC236}">
                <a16:creationId xmlns:a16="http://schemas.microsoft.com/office/drawing/2014/main" id="{D6E7D3B3-EEFC-43AC-8838-F80493BDE0EA}"/>
              </a:ext>
            </a:extLst>
          </p:cNvPr>
          <p:cNvSpPr/>
          <p:nvPr/>
        </p:nvSpPr>
        <p:spPr>
          <a:xfrm rot="2700000" flipH="1" flipV="1">
            <a:off x="-1313037" y="2640205"/>
            <a:ext cx="3279820" cy="3279819"/>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Rectangle 31">
            <a:extLst>
              <a:ext uri="{FF2B5EF4-FFF2-40B4-BE49-F238E27FC236}">
                <a16:creationId xmlns:a16="http://schemas.microsoft.com/office/drawing/2014/main" id="{8FA584F1-2F0D-4836-BAB7-1F3B44D825B9}"/>
              </a:ext>
            </a:extLst>
          </p:cNvPr>
          <p:cNvSpPr/>
          <p:nvPr/>
        </p:nvSpPr>
        <p:spPr>
          <a:xfrm rot="2700000" flipH="1" flipV="1">
            <a:off x="-1833138" y="3241057"/>
            <a:ext cx="1118888" cy="1118888"/>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Rectangle 32">
            <a:extLst>
              <a:ext uri="{FF2B5EF4-FFF2-40B4-BE49-F238E27FC236}">
                <a16:creationId xmlns:a16="http://schemas.microsoft.com/office/drawing/2014/main" id="{3C0115A8-8102-4B54-BF91-F2A4F6353CF7}"/>
              </a:ext>
            </a:extLst>
          </p:cNvPr>
          <p:cNvSpPr/>
          <p:nvPr/>
        </p:nvSpPr>
        <p:spPr>
          <a:xfrm rot="2700000" flipH="1" flipV="1">
            <a:off x="-823717" y="2858966"/>
            <a:ext cx="2215285" cy="221528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Rectangle 33">
            <a:extLst>
              <a:ext uri="{FF2B5EF4-FFF2-40B4-BE49-F238E27FC236}">
                <a16:creationId xmlns:a16="http://schemas.microsoft.com/office/drawing/2014/main" id="{AEF234EB-A135-405F-B55A-A43DEF2C6FDD}"/>
              </a:ext>
            </a:extLst>
          </p:cNvPr>
          <p:cNvSpPr/>
          <p:nvPr/>
        </p:nvSpPr>
        <p:spPr>
          <a:xfrm rot="2700000" flipH="1" flipV="1">
            <a:off x="-1616837" y="277386"/>
            <a:ext cx="3987773" cy="3987773"/>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Rectangle 34">
            <a:extLst>
              <a:ext uri="{FF2B5EF4-FFF2-40B4-BE49-F238E27FC236}">
                <a16:creationId xmlns:a16="http://schemas.microsoft.com/office/drawing/2014/main" id="{2DF75D10-7C03-45C4-8E28-BD9AAD4E745C}"/>
              </a:ext>
            </a:extLst>
          </p:cNvPr>
          <p:cNvSpPr/>
          <p:nvPr/>
        </p:nvSpPr>
        <p:spPr>
          <a:xfrm rot="2700000" flipV="1">
            <a:off x="-3968877" y="-1279368"/>
            <a:ext cx="1664274" cy="166427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Rectangle 35">
            <a:extLst>
              <a:ext uri="{FF2B5EF4-FFF2-40B4-BE49-F238E27FC236}">
                <a16:creationId xmlns:a16="http://schemas.microsoft.com/office/drawing/2014/main" id="{9D8844F9-F422-4F14-9CED-C79AE24F2AF4}"/>
              </a:ext>
            </a:extLst>
          </p:cNvPr>
          <p:cNvSpPr/>
          <p:nvPr/>
        </p:nvSpPr>
        <p:spPr>
          <a:xfrm rot="2700000" flipV="1">
            <a:off x="1102396" y="1783002"/>
            <a:ext cx="1664274" cy="166427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Rectangle 36">
            <a:extLst>
              <a:ext uri="{FF2B5EF4-FFF2-40B4-BE49-F238E27FC236}">
                <a16:creationId xmlns:a16="http://schemas.microsoft.com/office/drawing/2014/main" id="{ACED8D43-C2E1-4362-8878-69361F96EECF}"/>
              </a:ext>
            </a:extLst>
          </p:cNvPr>
          <p:cNvSpPr/>
          <p:nvPr/>
        </p:nvSpPr>
        <p:spPr>
          <a:xfrm rot="2700000" flipV="1">
            <a:off x="1345146" y="627512"/>
            <a:ext cx="1664274" cy="166427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Rectangle 37">
            <a:extLst>
              <a:ext uri="{FF2B5EF4-FFF2-40B4-BE49-F238E27FC236}">
                <a16:creationId xmlns:a16="http://schemas.microsoft.com/office/drawing/2014/main" id="{155A465F-8DDD-43FA-AF88-7A0235C08964}"/>
              </a:ext>
            </a:extLst>
          </p:cNvPr>
          <p:cNvSpPr/>
          <p:nvPr/>
        </p:nvSpPr>
        <p:spPr>
          <a:xfrm rot="2700000" flipV="1">
            <a:off x="-4096917" y="174938"/>
            <a:ext cx="1664274" cy="166427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Rectangle 38">
            <a:extLst>
              <a:ext uri="{FF2B5EF4-FFF2-40B4-BE49-F238E27FC236}">
                <a16:creationId xmlns:a16="http://schemas.microsoft.com/office/drawing/2014/main" id="{DCA532D7-4D8F-4C23-9A0E-847D2CFEB2EF}"/>
              </a:ext>
            </a:extLst>
          </p:cNvPr>
          <p:cNvSpPr/>
          <p:nvPr/>
        </p:nvSpPr>
        <p:spPr>
          <a:xfrm rot="2700000" flipV="1">
            <a:off x="-3197660" y="37642"/>
            <a:ext cx="2215285" cy="221528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0" name="Rectangle 39">
            <a:extLst>
              <a:ext uri="{FF2B5EF4-FFF2-40B4-BE49-F238E27FC236}">
                <a16:creationId xmlns:a16="http://schemas.microsoft.com/office/drawing/2014/main" id="{248CCFF3-75F7-452C-A5C6-CC0F9978BB58}"/>
              </a:ext>
            </a:extLst>
          </p:cNvPr>
          <p:cNvSpPr/>
          <p:nvPr/>
        </p:nvSpPr>
        <p:spPr>
          <a:xfrm rot="2700000" flipV="1">
            <a:off x="-1841495" y="1849901"/>
            <a:ext cx="1664274" cy="166427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 name="Rectangle 40">
            <a:extLst>
              <a:ext uri="{FF2B5EF4-FFF2-40B4-BE49-F238E27FC236}">
                <a16:creationId xmlns:a16="http://schemas.microsoft.com/office/drawing/2014/main" id="{D0D9E89A-5EF3-499B-B7E2-32DE04409C4D}"/>
              </a:ext>
            </a:extLst>
          </p:cNvPr>
          <p:cNvSpPr/>
          <p:nvPr/>
        </p:nvSpPr>
        <p:spPr>
          <a:xfrm rot="2700000" flipV="1">
            <a:off x="-2580325" y="-1186700"/>
            <a:ext cx="3279820" cy="3279819"/>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 name="Rectangle 41">
            <a:extLst>
              <a:ext uri="{FF2B5EF4-FFF2-40B4-BE49-F238E27FC236}">
                <a16:creationId xmlns:a16="http://schemas.microsoft.com/office/drawing/2014/main" id="{F9099B75-A4B1-4C1C-AE55-DA7CE87457DA}"/>
              </a:ext>
            </a:extLst>
          </p:cNvPr>
          <p:cNvSpPr/>
          <p:nvPr/>
        </p:nvSpPr>
        <p:spPr>
          <a:xfrm rot="2700000" flipV="1">
            <a:off x="-1020245" y="1494332"/>
            <a:ext cx="1118888" cy="1118888"/>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 name="Rectangle 42">
            <a:extLst>
              <a:ext uri="{FF2B5EF4-FFF2-40B4-BE49-F238E27FC236}">
                <a16:creationId xmlns:a16="http://schemas.microsoft.com/office/drawing/2014/main" id="{AF9FB734-544E-45B3-BC1F-53CABADB49C7}"/>
              </a:ext>
            </a:extLst>
          </p:cNvPr>
          <p:cNvSpPr/>
          <p:nvPr/>
        </p:nvSpPr>
        <p:spPr>
          <a:xfrm rot="2700000" flipV="1">
            <a:off x="-1734552" y="-611486"/>
            <a:ext cx="2215285" cy="221528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 name="Rectangle 43">
            <a:extLst>
              <a:ext uri="{FF2B5EF4-FFF2-40B4-BE49-F238E27FC236}">
                <a16:creationId xmlns:a16="http://schemas.microsoft.com/office/drawing/2014/main" id="{0F915B2E-E09F-48A4-ABF7-96C5B750B0F6}"/>
              </a:ext>
            </a:extLst>
          </p:cNvPr>
          <p:cNvSpPr/>
          <p:nvPr/>
        </p:nvSpPr>
        <p:spPr>
          <a:xfrm rot="2700000" flipV="1">
            <a:off x="-925460" y="-1590854"/>
            <a:ext cx="3987773" cy="3987773"/>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4F804842-1B17-4D77-9795-047E07A066E7}"/>
              </a:ext>
            </a:extLst>
          </p:cNvPr>
          <p:cNvSpPr/>
          <p:nvPr/>
        </p:nvSpPr>
        <p:spPr>
          <a:xfrm rot="2700000" flipH="1">
            <a:off x="6485547" y="5587114"/>
            <a:ext cx="1664274" cy="166427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14">
            <a:extLst>
              <a:ext uri="{FF2B5EF4-FFF2-40B4-BE49-F238E27FC236}">
                <a16:creationId xmlns:a16="http://schemas.microsoft.com/office/drawing/2014/main" id="{E5AD5484-0FE4-4055-9CEE-1018B6DCE226}"/>
              </a:ext>
            </a:extLst>
          </p:cNvPr>
          <p:cNvSpPr/>
          <p:nvPr/>
        </p:nvSpPr>
        <p:spPr>
          <a:xfrm rot="2700000" flipH="1">
            <a:off x="1414275" y="2524744"/>
            <a:ext cx="1664274" cy="166427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E4BD594B-2B5C-4391-BB51-22C3C72A7E42}"/>
              </a:ext>
            </a:extLst>
          </p:cNvPr>
          <p:cNvSpPr/>
          <p:nvPr/>
        </p:nvSpPr>
        <p:spPr>
          <a:xfrm rot="2700000" flipH="1">
            <a:off x="1171525" y="3680233"/>
            <a:ext cx="1664274" cy="166427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ectangle 16">
            <a:extLst>
              <a:ext uri="{FF2B5EF4-FFF2-40B4-BE49-F238E27FC236}">
                <a16:creationId xmlns:a16="http://schemas.microsoft.com/office/drawing/2014/main" id="{2BB115F2-D0B0-4C08-B227-A3C3DC3855AD}"/>
              </a:ext>
            </a:extLst>
          </p:cNvPr>
          <p:cNvSpPr/>
          <p:nvPr/>
        </p:nvSpPr>
        <p:spPr>
          <a:xfrm rot="2700000" flipH="1">
            <a:off x="6613588" y="4132808"/>
            <a:ext cx="1664274" cy="166427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17">
            <a:extLst>
              <a:ext uri="{FF2B5EF4-FFF2-40B4-BE49-F238E27FC236}">
                <a16:creationId xmlns:a16="http://schemas.microsoft.com/office/drawing/2014/main" id="{763F115C-4711-4006-8DDB-6E92E2251E48}"/>
              </a:ext>
            </a:extLst>
          </p:cNvPr>
          <p:cNvSpPr/>
          <p:nvPr/>
        </p:nvSpPr>
        <p:spPr>
          <a:xfrm rot="2700000" flipH="1">
            <a:off x="5163320" y="3719093"/>
            <a:ext cx="2215285" cy="221528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Rectangle 18">
            <a:extLst>
              <a:ext uri="{FF2B5EF4-FFF2-40B4-BE49-F238E27FC236}">
                <a16:creationId xmlns:a16="http://schemas.microsoft.com/office/drawing/2014/main" id="{A822DCF0-55D1-4756-B36B-71FAEDB50B7A}"/>
              </a:ext>
            </a:extLst>
          </p:cNvPr>
          <p:cNvSpPr/>
          <p:nvPr/>
        </p:nvSpPr>
        <p:spPr>
          <a:xfrm rot="2700000" flipH="1">
            <a:off x="4358166" y="2457844"/>
            <a:ext cx="1664274" cy="166427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Rectangle 19">
            <a:extLst>
              <a:ext uri="{FF2B5EF4-FFF2-40B4-BE49-F238E27FC236}">
                <a16:creationId xmlns:a16="http://schemas.microsoft.com/office/drawing/2014/main" id="{0689EF13-3A91-42A6-809D-570029A7D83E}"/>
              </a:ext>
            </a:extLst>
          </p:cNvPr>
          <p:cNvSpPr/>
          <p:nvPr/>
        </p:nvSpPr>
        <p:spPr>
          <a:xfrm rot="2700000" flipH="1">
            <a:off x="3481450" y="3878900"/>
            <a:ext cx="3279820" cy="3279819"/>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ectangle 20">
            <a:extLst>
              <a:ext uri="{FF2B5EF4-FFF2-40B4-BE49-F238E27FC236}">
                <a16:creationId xmlns:a16="http://schemas.microsoft.com/office/drawing/2014/main" id="{635C8D84-C421-44EA-BFFF-F1FD6ABD0456}"/>
              </a:ext>
            </a:extLst>
          </p:cNvPr>
          <p:cNvSpPr/>
          <p:nvPr/>
        </p:nvSpPr>
        <p:spPr>
          <a:xfrm rot="2700000" flipH="1">
            <a:off x="4082302" y="3358799"/>
            <a:ext cx="1118888" cy="1118888"/>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Rectangle 21">
            <a:extLst>
              <a:ext uri="{FF2B5EF4-FFF2-40B4-BE49-F238E27FC236}">
                <a16:creationId xmlns:a16="http://schemas.microsoft.com/office/drawing/2014/main" id="{1DCB4F96-567C-414D-B4CB-35C21C3C8333}"/>
              </a:ext>
            </a:extLst>
          </p:cNvPr>
          <p:cNvSpPr/>
          <p:nvPr/>
        </p:nvSpPr>
        <p:spPr>
          <a:xfrm rot="2700000" flipH="1">
            <a:off x="3700212" y="4368221"/>
            <a:ext cx="2215285" cy="221528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D898F4B0-089D-4984-95B0-A70F8489CCDE}"/>
              </a:ext>
            </a:extLst>
          </p:cNvPr>
          <p:cNvSpPr/>
          <p:nvPr/>
        </p:nvSpPr>
        <p:spPr>
          <a:xfrm rot="2700000" flipH="1">
            <a:off x="1118632" y="3575100"/>
            <a:ext cx="3987773" cy="3987773"/>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12">
            <a:extLst>
              <a:ext uri="{FF2B5EF4-FFF2-40B4-BE49-F238E27FC236}">
                <a16:creationId xmlns:a16="http://schemas.microsoft.com/office/drawing/2014/main" id="{159C0971-3E62-4317-8A0B-D1BEC2A9D8FF}"/>
              </a:ext>
            </a:extLst>
          </p:cNvPr>
          <p:cNvSpPr/>
          <p:nvPr/>
        </p:nvSpPr>
        <p:spPr>
          <a:xfrm rot="2700000">
            <a:off x="-438123" y="1223061"/>
            <a:ext cx="1664274" cy="166427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11">
            <a:extLst>
              <a:ext uri="{FF2B5EF4-FFF2-40B4-BE49-F238E27FC236}">
                <a16:creationId xmlns:a16="http://schemas.microsoft.com/office/drawing/2014/main" id="{EB15D2F3-7E7B-49E3-8AB1-6609F04F4B16}"/>
              </a:ext>
            </a:extLst>
          </p:cNvPr>
          <p:cNvSpPr/>
          <p:nvPr/>
        </p:nvSpPr>
        <p:spPr>
          <a:xfrm rot="2700000">
            <a:off x="2624247" y="6294333"/>
            <a:ext cx="1664274" cy="166427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a:extLst>
              <a:ext uri="{FF2B5EF4-FFF2-40B4-BE49-F238E27FC236}">
                <a16:creationId xmlns:a16="http://schemas.microsoft.com/office/drawing/2014/main" id="{2123EE93-954D-45B2-9D45-879A936CEB2D}"/>
              </a:ext>
            </a:extLst>
          </p:cNvPr>
          <p:cNvSpPr/>
          <p:nvPr/>
        </p:nvSpPr>
        <p:spPr>
          <a:xfrm rot="2700000">
            <a:off x="1468758" y="6537083"/>
            <a:ext cx="1664274" cy="166427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C477ED5F-D87D-4C39-A0B3-2B56F38457F6}"/>
              </a:ext>
            </a:extLst>
          </p:cNvPr>
          <p:cNvSpPr/>
          <p:nvPr/>
        </p:nvSpPr>
        <p:spPr>
          <a:xfrm rot="2700000">
            <a:off x="1016183" y="1095020"/>
            <a:ext cx="1664274" cy="166427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B14E2909-00E4-44EA-B272-CF304B8FAABA}"/>
              </a:ext>
            </a:extLst>
          </p:cNvPr>
          <p:cNvSpPr/>
          <p:nvPr/>
        </p:nvSpPr>
        <p:spPr>
          <a:xfrm rot="2700000">
            <a:off x="878887" y="1994277"/>
            <a:ext cx="2215285" cy="221528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74073F9F-4BD0-4A69-966A-A6F0A3B8C16A}"/>
              </a:ext>
            </a:extLst>
          </p:cNvPr>
          <p:cNvSpPr/>
          <p:nvPr/>
        </p:nvSpPr>
        <p:spPr>
          <a:xfrm rot="2700000">
            <a:off x="2691147" y="3350442"/>
            <a:ext cx="1664274" cy="166427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A882758F-F4AD-4421-BADB-395F2314EC47}"/>
              </a:ext>
            </a:extLst>
          </p:cNvPr>
          <p:cNvSpPr/>
          <p:nvPr/>
        </p:nvSpPr>
        <p:spPr>
          <a:xfrm rot="2700000">
            <a:off x="-345455" y="2611612"/>
            <a:ext cx="3279820" cy="3279819"/>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162E25DE-4A6F-46A5-A753-DD8B93D5EFE1}"/>
              </a:ext>
            </a:extLst>
          </p:cNvPr>
          <p:cNvSpPr/>
          <p:nvPr/>
        </p:nvSpPr>
        <p:spPr>
          <a:xfrm rot="2700000">
            <a:off x="2335577" y="4171692"/>
            <a:ext cx="1118888" cy="1118888"/>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86398087-5AB4-499C-813B-6B24ACBDABBE}"/>
              </a:ext>
            </a:extLst>
          </p:cNvPr>
          <p:cNvSpPr/>
          <p:nvPr/>
        </p:nvSpPr>
        <p:spPr>
          <a:xfrm rot="2700000">
            <a:off x="229760" y="3457386"/>
            <a:ext cx="2215285" cy="2215284"/>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a:extLst>
              <a:ext uri="{FF2B5EF4-FFF2-40B4-BE49-F238E27FC236}">
                <a16:creationId xmlns:a16="http://schemas.microsoft.com/office/drawing/2014/main" id="{82B56B23-24D1-4D34-886F-CA0930C2A96F}"/>
              </a:ext>
            </a:extLst>
          </p:cNvPr>
          <p:cNvSpPr/>
          <p:nvPr/>
        </p:nvSpPr>
        <p:spPr>
          <a:xfrm rot="2700000">
            <a:off x="-749608" y="4266477"/>
            <a:ext cx="3987773" cy="3987773"/>
          </a:xfrm>
          <a:prstGeom prst="rect">
            <a:avLst/>
          </a:prstGeom>
          <a:gradFill flip="none" rotWithShape="1">
            <a:gsLst>
              <a:gs pos="0">
                <a:srgbClr val="00FFFF"/>
              </a:gs>
              <a:gs pos="35000">
                <a:srgbClr val="0066FF"/>
              </a:gs>
              <a:gs pos="100000">
                <a:srgbClr val="D60093"/>
              </a:gs>
            </a:gsLst>
            <a:lin ang="2700000" scaled="1"/>
            <a:tileRect/>
          </a:gradFill>
          <a:ln>
            <a:noFill/>
          </a:ln>
          <a:effectLst>
            <a:outerShdw blurRad="241300" algn="ctr" rotWithShape="0">
              <a:srgbClr val="0066FF">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8" name="TextBox 87">
            <a:extLst>
              <a:ext uri="{FF2B5EF4-FFF2-40B4-BE49-F238E27FC236}">
                <a16:creationId xmlns:a16="http://schemas.microsoft.com/office/drawing/2014/main" id="{03A02181-A621-47B6-AB09-4FB17BB16D71}"/>
              </a:ext>
            </a:extLst>
          </p:cNvPr>
          <p:cNvSpPr txBox="1"/>
          <p:nvPr/>
        </p:nvSpPr>
        <p:spPr>
          <a:xfrm>
            <a:off x="5876431" y="1505733"/>
            <a:ext cx="6882411" cy="2231380"/>
          </a:xfrm>
          <a:prstGeom prst="rect">
            <a:avLst/>
          </a:prstGeom>
          <a:no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rtlCol="0">
            <a:spAutoFit/>
          </a:bodyPr>
          <a:lstStyle/>
          <a:p>
            <a:r>
              <a:rPr lang="en-IN" sz="3600" spc="300" dirty="0">
                <a:gradFill>
                  <a:gsLst>
                    <a:gs pos="0">
                      <a:srgbClr val="00FFFF"/>
                    </a:gs>
                    <a:gs pos="35000">
                      <a:srgbClr val="0066FF"/>
                    </a:gs>
                    <a:gs pos="100000">
                      <a:srgbClr val="D60093"/>
                    </a:gs>
                  </a:gsLst>
                  <a:lin ang="2700000" scaled="1"/>
                </a:gradFill>
                <a:latin typeface="Oswald" panose="00000500000000000000" pitchFamily="2" charset="0"/>
              </a:rPr>
              <a:t>Extraction of embedded text from a video using OCR</a:t>
            </a:r>
          </a:p>
          <a:p>
            <a:endParaRPr lang="en-IN" sz="1100" spc="300" dirty="0">
              <a:gradFill>
                <a:gsLst>
                  <a:gs pos="0">
                    <a:srgbClr val="00FFFF"/>
                  </a:gs>
                  <a:gs pos="35000">
                    <a:srgbClr val="0066FF"/>
                  </a:gs>
                  <a:gs pos="100000">
                    <a:srgbClr val="D60093"/>
                  </a:gs>
                </a:gsLst>
                <a:lin ang="2700000" scaled="1"/>
              </a:gradFill>
              <a:latin typeface="Oswald" panose="00000500000000000000" pitchFamily="2" charset="0"/>
            </a:endParaRPr>
          </a:p>
          <a:p>
            <a:r>
              <a:rPr lang="en-IN" sz="2000" spc="300" dirty="0">
                <a:gradFill>
                  <a:gsLst>
                    <a:gs pos="0">
                      <a:srgbClr val="00FFFF"/>
                    </a:gs>
                    <a:gs pos="35000">
                      <a:srgbClr val="0066FF"/>
                    </a:gs>
                    <a:gs pos="100000">
                      <a:srgbClr val="D60093"/>
                    </a:gs>
                  </a:gsLst>
                  <a:lin ang="2700000" scaled="1"/>
                </a:gradFill>
                <a:latin typeface="Oswald" panose="00000500000000000000" pitchFamily="2" charset="0"/>
              </a:rPr>
              <a:t>			Under the guidance of </a:t>
            </a:r>
          </a:p>
          <a:p>
            <a:r>
              <a:rPr lang="en-IN" sz="2000" spc="300" dirty="0">
                <a:gradFill>
                  <a:gsLst>
                    <a:gs pos="0">
                      <a:srgbClr val="00FFFF"/>
                    </a:gs>
                    <a:gs pos="35000">
                      <a:srgbClr val="0066FF"/>
                    </a:gs>
                    <a:gs pos="100000">
                      <a:srgbClr val="D60093"/>
                    </a:gs>
                  </a:gsLst>
                  <a:lin ang="2700000" scaled="1"/>
                </a:gradFill>
                <a:latin typeface="Oswald" panose="00000500000000000000" pitchFamily="2" charset="0"/>
              </a:rPr>
              <a:t>			P. Chandra sekhar </a:t>
            </a:r>
            <a:r>
              <a:rPr lang="en-IN" sz="1100" spc="300" dirty="0">
                <a:gradFill>
                  <a:gsLst>
                    <a:gs pos="0">
                      <a:srgbClr val="00FFFF"/>
                    </a:gs>
                    <a:gs pos="35000">
                      <a:srgbClr val="0066FF"/>
                    </a:gs>
                    <a:gs pos="100000">
                      <a:srgbClr val="D60093"/>
                    </a:gs>
                  </a:gsLst>
                  <a:lin ang="2700000" scaled="1"/>
                </a:gradFill>
                <a:latin typeface="Oswald" panose="00000500000000000000" pitchFamily="2" charset="0"/>
              </a:rPr>
              <a:t>Asst. Prof</a:t>
            </a:r>
          </a:p>
          <a:p>
            <a:r>
              <a:rPr lang="en-IN" sz="1100" spc="300" dirty="0">
                <a:gradFill>
                  <a:gsLst>
                    <a:gs pos="0">
                      <a:srgbClr val="00FFFF"/>
                    </a:gs>
                    <a:gs pos="35000">
                      <a:srgbClr val="0066FF"/>
                    </a:gs>
                    <a:gs pos="100000">
                      <a:srgbClr val="D60093"/>
                    </a:gs>
                  </a:gsLst>
                  <a:lin ang="2700000" scaled="1"/>
                </a:gradFill>
                <a:latin typeface="Oswald" panose="00000500000000000000" pitchFamily="2" charset="0"/>
              </a:rPr>
              <a:t>			</a:t>
            </a:r>
            <a:r>
              <a:rPr lang="en-IN" sz="1600" spc="300" dirty="0">
                <a:gradFill>
                  <a:gsLst>
                    <a:gs pos="0">
                      <a:srgbClr val="00FFFF"/>
                    </a:gs>
                    <a:gs pos="35000">
                      <a:srgbClr val="0066FF"/>
                    </a:gs>
                    <a:gs pos="100000">
                      <a:srgbClr val="D60093"/>
                    </a:gs>
                  </a:gsLst>
                  <a:lin ang="2700000" scaled="1"/>
                </a:gradFill>
                <a:latin typeface="Oswald" panose="00000500000000000000" pitchFamily="2" charset="0"/>
              </a:rPr>
              <a:t>Bapatla Engineering Collage</a:t>
            </a:r>
          </a:p>
        </p:txBody>
      </p:sp>
      <p:sp>
        <p:nvSpPr>
          <p:cNvPr id="90" name="TextBox 89">
            <a:extLst>
              <a:ext uri="{FF2B5EF4-FFF2-40B4-BE49-F238E27FC236}">
                <a16:creationId xmlns:a16="http://schemas.microsoft.com/office/drawing/2014/main" id="{F62050A3-C6E6-4800-A721-7FF66FA2F1F2}"/>
              </a:ext>
            </a:extLst>
          </p:cNvPr>
          <p:cNvSpPr txBox="1"/>
          <p:nvPr/>
        </p:nvSpPr>
        <p:spPr>
          <a:xfrm>
            <a:off x="11567" y="5607298"/>
            <a:ext cx="2686454" cy="954107"/>
          </a:xfrm>
          <a:prstGeom prst="rect">
            <a:avLst/>
          </a:prstGeom>
          <a:noFill/>
        </p:spPr>
        <p:txBody>
          <a:bodyPr wrap="square" rtlCol="0">
            <a:spAutoFit/>
          </a:bodyPr>
          <a:lstStyle/>
          <a:p>
            <a:r>
              <a:rPr lang="en-IN" sz="1400" spc="300" dirty="0">
                <a:solidFill>
                  <a:schemeClr val="bg1"/>
                </a:solidFill>
                <a:latin typeface="Oswald Light" panose="00000400000000000000" pitchFamily="2" charset="0"/>
              </a:rPr>
              <a:t>N. Umamaheswararao</a:t>
            </a:r>
          </a:p>
          <a:p>
            <a:r>
              <a:rPr lang="en-IN" sz="1400" spc="300" dirty="0">
                <a:solidFill>
                  <a:schemeClr val="bg1"/>
                </a:solidFill>
                <a:latin typeface="Oswald Light" panose="00000400000000000000" pitchFamily="2" charset="0"/>
              </a:rPr>
              <a:t>M. Alekhya</a:t>
            </a:r>
          </a:p>
          <a:p>
            <a:r>
              <a:rPr lang="en-IN" sz="1400" spc="300" dirty="0">
                <a:solidFill>
                  <a:schemeClr val="bg1"/>
                </a:solidFill>
                <a:latin typeface="Oswald Light" panose="00000400000000000000" pitchFamily="2" charset="0"/>
              </a:rPr>
              <a:t>Fairoz Ahmed Shaik</a:t>
            </a:r>
          </a:p>
          <a:p>
            <a:r>
              <a:rPr lang="en-IN" sz="1400" spc="300" dirty="0">
                <a:solidFill>
                  <a:schemeClr val="bg1"/>
                </a:solidFill>
                <a:latin typeface="Oswald Light" panose="00000400000000000000" pitchFamily="2" charset="0"/>
              </a:rPr>
              <a:t>Y. Venkatesh</a:t>
            </a:r>
          </a:p>
        </p:txBody>
      </p:sp>
    </p:spTree>
    <p:extLst>
      <p:ext uri="{BB962C8B-B14F-4D97-AF65-F5344CB8AC3E}">
        <p14:creationId xmlns:p14="http://schemas.microsoft.com/office/powerpoint/2010/main" val="3204904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with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p:cTn id="7" dur="1000" fill="hold"/>
                                        <p:tgtEl>
                                          <p:spTgt spid="48"/>
                                        </p:tgtEl>
                                        <p:attrNameLst>
                                          <p:attrName>ppt_w</p:attrName>
                                        </p:attrNameLst>
                                      </p:cBhvr>
                                      <p:tavLst>
                                        <p:tav tm="0">
                                          <p:val>
                                            <p:fltVal val="0"/>
                                          </p:val>
                                        </p:tav>
                                        <p:tav tm="100000">
                                          <p:val>
                                            <p:strVal val="#ppt_w"/>
                                          </p:val>
                                        </p:tav>
                                      </p:tavLst>
                                    </p:anim>
                                    <p:anim calcmode="lin" valueType="num">
                                      <p:cBhvr>
                                        <p:cTn id="8" dur="1000" fill="hold"/>
                                        <p:tgtEl>
                                          <p:spTgt spid="48"/>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49"/>
                                        </p:tgtEl>
                                        <p:attrNameLst>
                                          <p:attrName>style.visibility</p:attrName>
                                        </p:attrNameLst>
                                      </p:cBhvr>
                                      <p:to>
                                        <p:strVal val="visible"/>
                                      </p:to>
                                    </p:set>
                                    <p:anim calcmode="lin" valueType="num">
                                      <p:cBhvr>
                                        <p:cTn id="11" dur="1000" fill="hold"/>
                                        <p:tgtEl>
                                          <p:spTgt spid="49"/>
                                        </p:tgtEl>
                                        <p:attrNameLst>
                                          <p:attrName>ppt_w</p:attrName>
                                        </p:attrNameLst>
                                      </p:cBhvr>
                                      <p:tavLst>
                                        <p:tav tm="0">
                                          <p:val>
                                            <p:fltVal val="0"/>
                                          </p:val>
                                        </p:tav>
                                        <p:tav tm="100000">
                                          <p:val>
                                            <p:strVal val="#ppt_w"/>
                                          </p:val>
                                        </p:tav>
                                      </p:tavLst>
                                    </p:anim>
                                    <p:anim calcmode="lin" valueType="num">
                                      <p:cBhvr>
                                        <p:cTn id="12" dur="1000" fill="hold"/>
                                        <p:tgtEl>
                                          <p:spTgt spid="49"/>
                                        </p:tgtEl>
                                        <p:attrNameLst>
                                          <p:attrName>ppt_h</p:attrName>
                                        </p:attrNameLst>
                                      </p:cBhvr>
                                      <p:tavLst>
                                        <p:tav tm="0">
                                          <p:val>
                                            <p:fltVal val="0"/>
                                          </p:val>
                                        </p:tav>
                                        <p:tav tm="100000">
                                          <p:val>
                                            <p:strVal val="#ppt_h"/>
                                          </p:val>
                                        </p:tav>
                                      </p:tavLst>
                                    </p:anim>
                                  </p:childTnLst>
                                </p:cTn>
                              </p:par>
                              <p:par>
                                <p:cTn id="13" presetID="23" presetClass="entr" presetSubtype="16" fill="hold" grpId="0" nodeType="withEffect">
                                  <p:stCondLst>
                                    <p:cond delay="0"/>
                                  </p:stCondLst>
                                  <p:childTnLst>
                                    <p:set>
                                      <p:cBhvr>
                                        <p:cTn id="14" dur="1" fill="hold">
                                          <p:stCondLst>
                                            <p:cond delay="0"/>
                                          </p:stCondLst>
                                        </p:cTn>
                                        <p:tgtEl>
                                          <p:spTgt spid="50"/>
                                        </p:tgtEl>
                                        <p:attrNameLst>
                                          <p:attrName>style.visibility</p:attrName>
                                        </p:attrNameLst>
                                      </p:cBhvr>
                                      <p:to>
                                        <p:strVal val="visible"/>
                                      </p:to>
                                    </p:set>
                                    <p:anim calcmode="lin" valueType="num">
                                      <p:cBhvr>
                                        <p:cTn id="15" dur="1000" fill="hold"/>
                                        <p:tgtEl>
                                          <p:spTgt spid="50"/>
                                        </p:tgtEl>
                                        <p:attrNameLst>
                                          <p:attrName>ppt_w</p:attrName>
                                        </p:attrNameLst>
                                      </p:cBhvr>
                                      <p:tavLst>
                                        <p:tav tm="0">
                                          <p:val>
                                            <p:fltVal val="0"/>
                                          </p:val>
                                        </p:tav>
                                        <p:tav tm="100000">
                                          <p:val>
                                            <p:strVal val="#ppt_w"/>
                                          </p:val>
                                        </p:tav>
                                      </p:tavLst>
                                    </p:anim>
                                    <p:anim calcmode="lin" valueType="num">
                                      <p:cBhvr>
                                        <p:cTn id="16" dur="1000" fill="hold"/>
                                        <p:tgtEl>
                                          <p:spTgt spid="50"/>
                                        </p:tgtEl>
                                        <p:attrNameLst>
                                          <p:attrName>ppt_h</p:attrName>
                                        </p:attrNameLst>
                                      </p:cBhvr>
                                      <p:tavLst>
                                        <p:tav tm="0">
                                          <p:val>
                                            <p:fltVal val="0"/>
                                          </p:val>
                                        </p:tav>
                                        <p:tav tm="100000">
                                          <p:val>
                                            <p:strVal val="#ppt_h"/>
                                          </p:val>
                                        </p:tav>
                                      </p:tavLst>
                                    </p:anim>
                                  </p:childTnLst>
                                </p:cTn>
                              </p:par>
                              <p:par>
                                <p:cTn id="17" presetID="23" presetClass="entr" presetSubtype="16"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anim calcmode="lin" valueType="num">
                                      <p:cBhvr>
                                        <p:cTn id="19" dur="1000" fill="hold"/>
                                        <p:tgtEl>
                                          <p:spTgt spid="51"/>
                                        </p:tgtEl>
                                        <p:attrNameLst>
                                          <p:attrName>ppt_w</p:attrName>
                                        </p:attrNameLst>
                                      </p:cBhvr>
                                      <p:tavLst>
                                        <p:tav tm="0">
                                          <p:val>
                                            <p:fltVal val="0"/>
                                          </p:val>
                                        </p:tav>
                                        <p:tav tm="100000">
                                          <p:val>
                                            <p:strVal val="#ppt_w"/>
                                          </p:val>
                                        </p:tav>
                                      </p:tavLst>
                                    </p:anim>
                                    <p:anim calcmode="lin" valueType="num">
                                      <p:cBhvr>
                                        <p:cTn id="20" dur="1000" fill="hold"/>
                                        <p:tgtEl>
                                          <p:spTgt spid="51"/>
                                        </p:tgtEl>
                                        <p:attrNameLst>
                                          <p:attrName>ppt_h</p:attrName>
                                        </p:attrNameLst>
                                      </p:cBhvr>
                                      <p:tavLst>
                                        <p:tav tm="0">
                                          <p:val>
                                            <p:fltVal val="0"/>
                                          </p:val>
                                        </p:tav>
                                        <p:tav tm="100000">
                                          <p:val>
                                            <p:strVal val="#ppt_h"/>
                                          </p:val>
                                        </p:tav>
                                      </p:tavLst>
                                    </p:anim>
                                  </p:childTnLst>
                                </p:cTn>
                              </p:par>
                              <p:par>
                                <p:cTn id="21" presetID="23" presetClass="entr" presetSubtype="16" fill="hold" grpId="0" nodeType="withEffect">
                                  <p:stCondLst>
                                    <p:cond delay="0"/>
                                  </p:stCondLst>
                                  <p:childTnLst>
                                    <p:set>
                                      <p:cBhvr>
                                        <p:cTn id="22" dur="1" fill="hold">
                                          <p:stCondLst>
                                            <p:cond delay="0"/>
                                          </p:stCondLst>
                                        </p:cTn>
                                        <p:tgtEl>
                                          <p:spTgt spid="52"/>
                                        </p:tgtEl>
                                        <p:attrNameLst>
                                          <p:attrName>style.visibility</p:attrName>
                                        </p:attrNameLst>
                                      </p:cBhvr>
                                      <p:to>
                                        <p:strVal val="visible"/>
                                      </p:to>
                                    </p:set>
                                    <p:anim calcmode="lin" valueType="num">
                                      <p:cBhvr>
                                        <p:cTn id="23" dur="1000" fill="hold"/>
                                        <p:tgtEl>
                                          <p:spTgt spid="52"/>
                                        </p:tgtEl>
                                        <p:attrNameLst>
                                          <p:attrName>ppt_w</p:attrName>
                                        </p:attrNameLst>
                                      </p:cBhvr>
                                      <p:tavLst>
                                        <p:tav tm="0">
                                          <p:val>
                                            <p:fltVal val="0"/>
                                          </p:val>
                                        </p:tav>
                                        <p:tav tm="100000">
                                          <p:val>
                                            <p:strVal val="#ppt_w"/>
                                          </p:val>
                                        </p:tav>
                                      </p:tavLst>
                                    </p:anim>
                                    <p:anim calcmode="lin" valueType="num">
                                      <p:cBhvr>
                                        <p:cTn id="24" dur="1000" fill="hold"/>
                                        <p:tgtEl>
                                          <p:spTgt spid="52"/>
                                        </p:tgtEl>
                                        <p:attrNameLst>
                                          <p:attrName>ppt_h</p:attrName>
                                        </p:attrNameLst>
                                      </p:cBhvr>
                                      <p:tavLst>
                                        <p:tav tm="0">
                                          <p:val>
                                            <p:fltVal val="0"/>
                                          </p:val>
                                        </p:tav>
                                        <p:tav tm="100000">
                                          <p:val>
                                            <p:strVal val="#ppt_h"/>
                                          </p:val>
                                        </p:tav>
                                      </p:tavLst>
                                    </p:anim>
                                  </p:childTnLst>
                                </p:cTn>
                              </p:par>
                              <p:par>
                                <p:cTn id="25" presetID="23" presetClass="entr" presetSubtype="16" fill="hold" grpId="0" nodeType="withEffect">
                                  <p:stCondLst>
                                    <p:cond delay="250"/>
                                  </p:stCondLst>
                                  <p:childTnLst>
                                    <p:set>
                                      <p:cBhvr>
                                        <p:cTn id="26" dur="1" fill="hold">
                                          <p:stCondLst>
                                            <p:cond delay="0"/>
                                          </p:stCondLst>
                                        </p:cTn>
                                        <p:tgtEl>
                                          <p:spTgt spid="53"/>
                                        </p:tgtEl>
                                        <p:attrNameLst>
                                          <p:attrName>style.visibility</p:attrName>
                                        </p:attrNameLst>
                                      </p:cBhvr>
                                      <p:to>
                                        <p:strVal val="visible"/>
                                      </p:to>
                                    </p:set>
                                    <p:anim calcmode="lin" valueType="num">
                                      <p:cBhvr>
                                        <p:cTn id="27" dur="1000" fill="hold"/>
                                        <p:tgtEl>
                                          <p:spTgt spid="53"/>
                                        </p:tgtEl>
                                        <p:attrNameLst>
                                          <p:attrName>ppt_w</p:attrName>
                                        </p:attrNameLst>
                                      </p:cBhvr>
                                      <p:tavLst>
                                        <p:tav tm="0">
                                          <p:val>
                                            <p:fltVal val="0"/>
                                          </p:val>
                                        </p:tav>
                                        <p:tav tm="100000">
                                          <p:val>
                                            <p:strVal val="#ppt_w"/>
                                          </p:val>
                                        </p:tav>
                                      </p:tavLst>
                                    </p:anim>
                                    <p:anim calcmode="lin" valueType="num">
                                      <p:cBhvr>
                                        <p:cTn id="28" dur="1000" fill="hold"/>
                                        <p:tgtEl>
                                          <p:spTgt spid="53"/>
                                        </p:tgtEl>
                                        <p:attrNameLst>
                                          <p:attrName>ppt_h</p:attrName>
                                        </p:attrNameLst>
                                      </p:cBhvr>
                                      <p:tavLst>
                                        <p:tav tm="0">
                                          <p:val>
                                            <p:fltVal val="0"/>
                                          </p:val>
                                        </p:tav>
                                        <p:tav tm="100000">
                                          <p:val>
                                            <p:strVal val="#ppt_h"/>
                                          </p:val>
                                        </p:tav>
                                      </p:tavLst>
                                    </p:anim>
                                  </p:childTnLst>
                                </p:cTn>
                              </p:par>
                              <p:par>
                                <p:cTn id="29" presetID="23" presetClass="entr" presetSubtype="16" fill="hold" grpId="0" nodeType="withEffect">
                                  <p:stCondLst>
                                    <p:cond delay="250"/>
                                  </p:stCondLst>
                                  <p:childTnLst>
                                    <p:set>
                                      <p:cBhvr>
                                        <p:cTn id="30" dur="1" fill="hold">
                                          <p:stCondLst>
                                            <p:cond delay="0"/>
                                          </p:stCondLst>
                                        </p:cTn>
                                        <p:tgtEl>
                                          <p:spTgt spid="54"/>
                                        </p:tgtEl>
                                        <p:attrNameLst>
                                          <p:attrName>style.visibility</p:attrName>
                                        </p:attrNameLst>
                                      </p:cBhvr>
                                      <p:to>
                                        <p:strVal val="visible"/>
                                      </p:to>
                                    </p:set>
                                    <p:anim calcmode="lin" valueType="num">
                                      <p:cBhvr>
                                        <p:cTn id="31" dur="1000" fill="hold"/>
                                        <p:tgtEl>
                                          <p:spTgt spid="54"/>
                                        </p:tgtEl>
                                        <p:attrNameLst>
                                          <p:attrName>ppt_w</p:attrName>
                                        </p:attrNameLst>
                                      </p:cBhvr>
                                      <p:tavLst>
                                        <p:tav tm="0">
                                          <p:val>
                                            <p:fltVal val="0"/>
                                          </p:val>
                                        </p:tav>
                                        <p:tav tm="100000">
                                          <p:val>
                                            <p:strVal val="#ppt_w"/>
                                          </p:val>
                                        </p:tav>
                                      </p:tavLst>
                                    </p:anim>
                                    <p:anim calcmode="lin" valueType="num">
                                      <p:cBhvr>
                                        <p:cTn id="32" dur="1000" fill="hold"/>
                                        <p:tgtEl>
                                          <p:spTgt spid="54"/>
                                        </p:tgtEl>
                                        <p:attrNameLst>
                                          <p:attrName>ppt_h</p:attrName>
                                        </p:attrNameLst>
                                      </p:cBhvr>
                                      <p:tavLst>
                                        <p:tav tm="0">
                                          <p:val>
                                            <p:fltVal val="0"/>
                                          </p:val>
                                        </p:tav>
                                        <p:tav tm="100000">
                                          <p:val>
                                            <p:strVal val="#ppt_h"/>
                                          </p:val>
                                        </p:tav>
                                      </p:tavLst>
                                    </p:anim>
                                  </p:childTnLst>
                                </p:cTn>
                              </p:par>
                              <p:par>
                                <p:cTn id="33" presetID="23" presetClass="entr" presetSubtype="16" fill="hold" grpId="0" nodeType="withEffect">
                                  <p:stCondLst>
                                    <p:cond delay="250"/>
                                  </p:stCondLst>
                                  <p:childTnLst>
                                    <p:set>
                                      <p:cBhvr>
                                        <p:cTn id="34" dur="1" fill="hold">
                                          <p:stCondLst>
                                            <p:cond delay="0"/>
                                          </p:stCondLst>
                                        </p:cTn>
                                        <p:tgtEl>
                                          <p:spTgt spid="55"/>
                                        </p:tgtEl>
                                        <p:attrNameLst>
                                          <p:attrName>style.visibility</p:attrName>
                                        </p:attrNameLst>
                                      </p:cBhvr>
                                      <p:to>
                                        <p:strVal val="visible"/>
                                      </p:to>
                                    </p:set>
                                    <p:anim calcmode="lin" valueType="num">
                                      <p:cBhvr>
                                        <p:cTn id="35" dur="1000" fill="hold"/>
                                        <p:tgtEl>
                                          <p:spTgt spid="55"/>
                                        </p:tgtEl>
                                        <p:attrNameLst>
                                          <p:attrName>ppt_w</p:attrName>
                                        </p:attrNameLst>
                                      </p:cBhvr>
                                      <p:tavLst>
                                        <p:tav tm="0">
                                          <p:val>
                                            <p:fltVal val="0"/>
                                          </p:val>
                                        </p:tav>
                                        <p:tav tm="100000">
                                          <p:val>
                                            <p:strVal val="#ppt_w"/>
                                          </p:val>
                                        </p:tav>
                                      </p:tavLst>
                                    </p:anim>
                                    <p:anim calcmode="lin" valueType="num">
                                      <p:cBhvr>
                                        <p:cTn id="36" dur="1000" fill="hold"/>
                                        <p:tgtEl>
                                          <p:spTgt spid="55"/>
                                        </p:tgtEl>
                                        <p:attrNameLst>
                                          <p:attrName>ppt_h</p:attrName>
                                        </p:attrNameLst>
                                      </p:cBhvr>
                                      <p:tavLst>
                                        <p:tav tm="0">
                                          <p:val>
                                            <p:fltVal val="0"/>
                                          </p:val>
                                        </p:tav>
                                        <p:tav tm="100000">
                                          <p:val>
                                            <p:strVal val="#ppt_h"/>
                                          </p:val>
                                        </p:tav>
                                      </p:tavLst>
                                    </p:anim>
                                  </p:childTnLst>
                                </p:cTn>
                              </p:par>
                              <p:par>
                                <p:cTn id="37" presetID="23" presetClass="entr" presetSubtype="16" fill="hold" grpId="0" nodeType="withEffect">
                                  <p:stCondLst>
                                    <p:cond delay="250"/>
                                  </p:stCondLst>
                                  <p:childTnLst>
                                    <p:set>
                                      <p:cBhvr>
                                        <p:cTn id="38" dur="1" fill="hold">
                                          <p:stCondLst>
                                            <p:cond delay="0"/>
                                          </p:stCondLst>
                                        </p:cTn>
                                        <p:tgtEl>
                                          <p:spTgt spid="56"/>
                                        </p:tgtEl>
                                        <p:attrNameLst>
                                          <p:attrName>style.visibility</p:attrName>
                                        </p:attrNameLst>
                                      </p:cBhvr>
                                      <p:to>
                                        <p:strVal val="visible"/>
                                      </p:to>
                                    </p:set>
                                    <p:anim calcmode="lin" valueType="num">
                                      <p:cBhvr>
                                        <p:cTn id="39" dur="1000" fill="hold"/>
                                        <p:tgtEl>
                                          <p:spTgt spid="56"/>
                                        </p:tgtEl>
                                        <p:attrNameLst>
                                          <p:attrName>ppt_w</p:attrName>
                                        </p:attrNameLst>
                                      </p:cBhvr>
                                      <p:tavLst>
                                        <p:tav tm="0">
                                          <p:val>
                                            <p:fltVal val="0"/>
                                          </p:val>
                                        </p:tav>
                                        <p:tav tm="100000">
                                          <p:val>
                                            <p:strVal val="#ppt_w"/>
                                          </p:val>
                                        </p:tav>
                                      </p:tavLst>
                                    </p:anim>
                                    <p:anim calcmode="lin" valueType="num">
                                      <p:cBhvr>
                                        <p:cTn id="40" dur="1000" fill="hold"/>
                                        <p:tgtEl>
                                          <p:spTgt spid="56"/>
                                        </p:tgtEl>
                                        <p:attrNameLst>
                                          <p:attrName>ppt_h</p:attrName>
                                        </p:attrNameLst>
                                      </p:cBhvr>
                                      <p:tavLst>
                                        <p:tav tm="0">
                                          <p:val>
                                            <p:fltVal val="0"/>
                                          </p:val>
                                        </p:tav>
                                        <p:tav tm="100000">
                                          <p:val>
                                            <p:strVal val="#ppt_h"/>
                                          </p:val>
                                        </p:tav>
                                      </p:tavLst>
                                    </p:anim>
                                  </p:childTnLst>
                                </p:cTn>
                              </p:par>
                              <p:par>
                                <p:cTn id="41" presetID="23" presetClass="entr" presetSubtype="16" fill="hold" grpId="0" nodeType="withEffect">
                                  <p:stCondLst>
                                    <p:cond delay="250"/>
                                  </p:stCondLst>
                                  <p:childTnLst>
                                    <p:set>
                                      <p:cBhvr>
                                        <p:cTn id="42" dur="1" fill="hold">
                                          <p:stCondLst>
                                            <p:cond delay="0"/>
                                          </p:stCondLst>
                                        </p:cTn>
                                        <p:tgtEl>
                                          <p:spTgt spid="57"/>
                                        </p:tgtEl>
                                        <p:attrNameLst>
                                          <p:attrName>style.visibility</p:attrName>
                                        </p:attrNameLst>
                                      </p:cBhvr>
                                      <p:to>
                                        <p:strVal val="visible"/>
                                      </p:to>
                                    </p:set>
                                    <p:anim calcmode="lin" valueType="num">
                                      <p:cBhvr>
                                        <p:cTn id="43" dur="1000" fill="hold"/>
                                        <p:tgtEl>
                                          <p:spTgt spid="57"/>
                                        </p:tgtEl>
                                        <p:attrNameLst>
                                          <p:attrName>ppt_w</p:attrName>
                                        </p:attrNameLst>
                                      </p:cBhvr>
                                      <p:tavLst>
                                        <p:tav tm="0">
                                          <p:val>
                                            <p:fltVal val="0"/>
                                          </p:val>
                                        </p:tav>
                                        <p:tav tm="100000">
                                          <p:val>
                                            <p:strVal val="#ppt_w"/>
                                          </p:val>
                                        </p:tav>
                                      </p:tavLst>
                                    </p:anim>
                                    <p:anim calcmode="lin" valueType="num">
                                      <p:cBhvr>
                                        <p:cTn id="44" dur="1000" fill="hold"/>
                                        <p:tgtEl>
                                          <p:spTgt spid="57"/>
                                        </p:tgtEl>
                                        <p:attrNameLst>
                                          <p:attrName>ppt_h</p:attrName>
                                        </p:attrNameLst>
                                      </p:cBhvr>
                                      <p:tavLst>
                                        <p:tav tm="0">
                                          <p:val>
                                            <p:fltVal val="0"/>
                                          </p:val>
                                        </p:tav>
                                        <p:tav tm="100000">
                                          <p:val>
                                            <p:strVal val="#ppt_h"/>
                                          </p:val>
                                        </p:tav>
                                      </p:tavLst>
                                    </p:anim>
                                  </p:childTnLst>
                                </p:cTn>
                              </p:par>
                              <p:par>
                                <p:cTn id="45" presetID="23" presetClass="entr" presetSubtype="16" fill="hold" grpId="0" nodeType="withEffect">
                                  <p:stCondLst>
                                    <p:cond delay="500"/>
                                  </p:stCondLst>
                                  <p:childTnLst>
                                    <p:set>
                                      <p:cBhvr>
                                        <p:cTn id="46" dur="1" fill="hold">
                                          <p:stCondLst>
                                            <p:cond delay="0"/>
                                          </p:stCondLst>
                                        </p:cTn>
                                        <p:tgtEl>
                                          <p:spTgt spid="58"/>
                                        </p:tgtEl>
                                        <p:attrNameLst>
                                          <p:attrName>style.visibility</p:attrName>
                                        </p:attrNameLst>
                                      </p:cBhvr>
                                      <p:to>
                                        <p:strVal val="visible"/>
                                      </p:to>
                                    </p:set>
                                    <p:anim calcmode="lin" valueType="num">
                                      <p:cBhvr>
                                        <p:cTn id="47" dur="1000" fill="hold"/>
                                        <p:tgtEl>
                                          <p:spTgt spid="58"/>
                                        </p:tgtEl>
                                        <p:attrNameLst>
                                          <p:attrName>ppt_w</p:attrName>
                                        </p:attrNameLst>
                                      </p:cBhvr>
                                      <p:tavLst>
                                        <p:tav tm="0">
                                          <p:val>
                                            <p:fltVal val="0"/>
                                          </p:val>
                                        </p:tav>
                                        <p:tav tm="100000">
                                          <p:val>
                                            <p:strVal val="#ppt_w"/>
                                          </p:val>
                                        </p:tav>
                                      </p:tavLst>
                                    </p:anim>
                                    <p:anim calcmode="lin" valueType="num">
                                      <p:cBhvr>
                                        <p:cTn id="48" dur="1000" fill="hold"/>
                                        <p:tgtEl>
                                          <p:spTgt spid="58"/>
                                        </p:tgtEl>
                                        <p:attrNameLst>
                                          <p:attrName>ppt_h</p:attrName>
                                        </p:attrNameLst>
                                      </p:cBhvr>
                                      <p:tavLst>
                                        <p:tav tm="0">
                                          <p:val>
                                            <p:fltVal val="0"/>
                                          </p:val>
                                        </p:tav>
                                        <p:tav tm="100000">
                                          <p:val>
                                            <p:strVal val="#ppt_h"/>
                                          </p:val>
                                        </p:tav>
                                      </p:tavLst>
                                    </p:anim>
                                  </p:childTnLst>
                                </p:cTn>
                              </p:par>
                              <p:par>
                                <p:cTn id="49" presetID="23" presetClass="entr" presetSubtype="16" fill="hold" grpId="0" nodeType="withEffect">
                                  <p:stCondLst>
                                    <p:cond delay="500"/>
                                  </p:stCondLst>
                                  <p:childTnLst>
                                    <p:set>
                                      <p:cBhvr>
                                        <p:cTn id="50" dur="1" fill="hold">
                                          <p:stCondLst>
                                            <p:cond delay="0"/>
                                          </p:stCondLst>
                                        </p:cTn>
                                        <p:tgtEl>
                                          <p:spTgt spid="59"/>
                                        </p:tgtEl>
                                        <p:attrNameLst>
                                          <p:attrName>style.visibility</p:attrName>
                                        </p:attrNameLst>
                                      </p:cBhvr>
                                      <p:to>
                                        <p:strVal val="visible"/>
                                      </p:to>
                                    </p:set>
                                    <p:anim calcmode="lin" valueType="num">
                                      <p:cBhvr>
                                        <p:cTn id="51" dur="1000" fill="hold"/>
                                        <p:tgtEl>
                                          <p:spTgt spid="59"/>
                                        </p:tgtEl>
                                        <p:attrNameLst>
                                          <p:attrName>ppt_w</p:attrName>
                                        </p:attrNameLst>
                                      </p:cBhvr>
                                      <p:tavLst>
                                        <p:tav tm="0">
                                          <p:val>
                                            <p:fltVal val="0"/>
                                          </p:val>
                                        </p:tav>
                                        <p:tav tm="100000">
                                          <p:val>
                                            <p:strVal val="#ppt_w"/>
                                          </p:val>
                                        </p:tav>
                                      </p:tavLst>
                                    </p:anim>
                                    <p:anim calcmode="lin" valueType="num">
                                      <p:cBhvr>
                                        <p:cTn id="52" dur="1000" fill="hold"/>
                                        <p:tgtEl>
                                          <p:spTgt spid="59"/>
                                        </p:tgtEl>
                                        <p:attrNameLst>
                                          <p:attrName>ppt_h</p:attrName>
                                        </p:attrNameLst>
                                      </p:cBhvr>
                                      <p:tavLst>
                                        <p:tav tm="0">
                                          <p:val>
                                            <p:fltVal val="0"/>
                                          </p:val>
                                        </p:tav>
                                        <p:tav tm="100000">
                                          <p:val>
                                            <p:strVal val="#ppt_h"/>
                                          </p:val>
                                        </p:tav>
                                      </p:tavLst>
                                    </p:anim>
                                  </p:childTnLst>
                                </p:cTn>
                              </p:par>
                              <p:par>
                                <p:cTn id="53" presetID="23" presetClass="entr" presetSubtype="16" fill="hold" grpId="0" nodeType="withEffect">
                                  <p:stCondLst>
                                    <p:cond delay="500"/>
                                  </p:stCondLst>
                                  <p:childTnLst>
                                    <p:set>
                                      <p:cBhvr>
                                        <p:cTn id="54" dur="1" fill="hold">
                                          <p:stCondLst>
                                            <p:cond delay="0"/>
                                          </p:stCondLst>
                                        </p:cTn>
                                        <p:tgtEl>
                                          <p:spTgt spid="60"/>
                                        </p:tgtEl>
                                        <p:attrNameLst>
                                          <p:attrName>style.visibility</p:attrName>
                                        </p:attrNameLst>
                                      </p:cBhvr>
                                      <p:to>
                                        <p:strVal val="visible"/>
                                      </p:to>
                                    </p:set>
                                    <p:anim calcmode="lin" valueType="num">
                                      <p:cBhvr>
                                        <p:cTn id="55" dur="1000" fill="hold"/>
                                        <p:tgtEl>
                                          <p:spTgt spid="60"/>
                                        </p:tgtEl>
                                        <p:attrNameLst>
                                          <p:attrName>ppt_w</p:attrName>
                                        </p:attrNameLst>
                                      </p:cBhvr>
                                      <p:tavLst>
                                        <p:tav tm="0">
                                          <p:val>
                                            <p:fltVal val="0"/>
                                          </p:val>
                                        </p:tav>
                                        <p:tav tm="100000">
                                          <p:val>
                                            <p:strVal val="#ppt_w"/>
                                          </p:val>
                                        </p:tav>
                                      </p:tavLst>
                                    </p:anim>
                                    <p:anim calcmode="lin" valueType="num">
                                      <p:cBhvr>
                                        <p:cTn id="56" dur="1000" fill="hold"/>
                                        <p:tgtEl>
                                          <p:spTgt spid="60"/>
                                        </p:tgtEl>
                                        <p:attrNameLst>
                                          <p:attrName>ppt_h</p:attrName>
                                        </p:attrNameLst>
                                      </p:cBhvr>
                                      <p:tavLst>
                                        <p:tav tm="0">
                                          <p:val>
                                            <p:fltVal val="0"/>
                                          </p:val>
                                        </p:tav>
                                        <p:tav tm="100000">
                                          <p:val>
                                            <p:strVal val="#ppt_h"/>
                                          </p:val>
                                        </p:tav>
                                      </p:tavLst>
                                    </p:anim>
                                  </p:childTnLst>
                                </p:cTn>
                              </p:par>
                              <p:par>
                                <p:cTn id="57" presetID="23" presetClass="entr" presetSubtype="16" fill="hold" grpId="0" nodeType="withEffect">
                                  <p:stCondLst>
                                    <p:cond delay="500"/>
                                  </p:stCondLst>
                                  <p:childTnLst>
                                    <p:set>
                                      <p:cBhvr>
                                        <p:cTn id="58" dur="1" fill="hold">
                                          <p:stCondLst>
                                            <p:cond delay="0"/>
                                          </p:stCondLst>
                                        </p:cTn>
                                        <p:tgtEl>
                                          <p:spTgt spid="61"/>
                                        </p:tgtEl>
                                        <p:attrNameLst>
                                          <p:attrName>style.visibility</p:attrName>
                                        </p:attrNameLst>
                                      </p:cBhvr>
                                      <p:to>
                                        <p:strVal val="visible"/>
                                      </p:to>
                                    </p:set>
                                    <p:anim calcmode="lin" valueType="num">
                                      <p:cBhvr>
                                        <p:cTn id="59" dur="1000" fill="hold"/>
                                        <p:tgtEl>
                                          <p:spTgt spid="61"/>
                                        </p:tgtEl>
                                        <p:attrNameLst>
                                          <p:attrName>ppt_w</p:attrName>
                                        </p:attrNameLst>
                                      </p:cBhvr>
                                      <p:tavLst>
                                        <p:tav tm="0">
                                          <p:val>
                                            <p:fltVal val="0"/>
                                          </p:val>
                                        </p:tav>
                                        <p:tav tm="100000">
                                          <p:val>
                                            <p:strVal val="#ppt_w"/>
                                          </p:val>
                                        </p:tav>
                                      </p:tavLst>
                                    </p:anim>
                                    <p:anim calcmode="lin" valueType="num">
                                      <p:cBhvr>
                                        <p:cTn id="60" dur="1000" fill="hold"/>
                                        <p:tgtEl>
                                          <p:spTgt spid="61"/>
                                        </p:tgtEl>
                                        <p:attrNameLst>
                                          <p:attrName>ppt_h</p:attrName>
                                        </p:attrNameLst>
                                      </p:cBhvr>
                                      <p:tavLst>
                                        <p:tav tm="0">
                                          <p:val>
                                            <p:fltVal val="0"/>
                                          </p:val>
                                        </p:tav>
                                        <p:tav tm="100000">
                                          <p:val>
                                            <p:strVal val="#ppt_h"/>
                                          </p:val>
                                        </p:tav>
                                      </p:tavLst>
                                    </p:anim>
                                  </p:childTnLst>
                                </p:cTn>
                              </p:par>
                              <p:par>
                                <p:cTn id="61" presetID="23" presetClass="entr" presetSubtype="16" fill="hold" grpId="0" nodeType="withEffect">
                                  <p:stCondLst>
                                    <p:cond delay="500"/>
                                  </p:stCondLst>
                                  <p:childTnLst>
                                    <p:set>
                                      <p:cBhvr>
                                        <p:cTn id="62" dur="1" fill="hold">
                                          <p:stCondLst>
                                            <p:cond delay="0"/>
                                          </p:stCondLst>
                                        </p:cTn>
                                        <p:tgtEl>
                                          <p:spTgt spid="62"/>
                                        </p:tgtEl>
                                        <p:attrNameLst>
                                          <p:attrName>style.visibility</p:attrName>
                                        </p:attrNameLst>
                                      </p:cBhvr>
                                      <p:to>
                                        <p:strVal val="visible"/>
                                      </p:to>
                                    </p:set>
                                    <p:anim calcmode="lin" valueType="num">
                                      <p:cBhvr>
                                        <p:cTn id="63" dur="1000" fill="hold"/>
                                        <p:tgtEl>
                                          <p:spTgt spid="62"/>
                                        </p:tgtEl>
                                        <p:attrNameLst>
                                          <p:attrName>ppt_w</p:attrName>
                                        </p:attrNameLst>
                                      </p:cBhvr>
                                      <p:tavLst>
                                        <p:tav tm="0">
                                          <p:val>
                                            <p:fltVal val="0"/>
                                          </p:val>
                                        </p:tav>
                                        <p:tav tm="100000">
                                          <p:val>
                                            <p:strVal val="#ppt_w"/>
                                          </p:val>
                                        </p:tav>
                                      </p:tavLst>
                                    </p:anim>
                                    <p:anim calcmode="lin" valueType="num">
                                      <p:cBhvr>
                                        <p:cTn id="64" dur="1000" fill="hold"/>
                                        <p:tgtEl>
                                          <p:spTgt spid="62"/>
                                        </p:tgtEl>
                                        <p:attrNameLst>
                                          <p:attrName>ppt_h</p:attrName>
                                        </p:attrNameLst>
                                      </p:cBhvr>
                                      <p:tavLst>
                                        <p:tav tm="0">
                                          <p:val>
                                            <p:fltVal val="0"/>
                                          </p:val>
                                        </p:tav>
                                        <p:tav tm="100000">
                                          <p:val>
                                            <p:strVal val="#ppt_h"/>
                                          </p:val>
                                        </p:tav>
                                      </p:tavLst>
                                    </p:anim>
                                  </p:childTnLst>
                                </p:cTn>
                              </p:par>
                              <p:par>
                                <p:cTn id="65" presetID="23" presetClass="entr" presetSubtype="16" fill="hold" grpId="0" nodeType="withEffect">
                                  <p:stCondLst>
                                    <p:cond delay="750"/>
                                  </p:stCondLst>
                                  <p:childTnLst>
                                    <p:set>
                                      <p:cBhvr>
                                        <p:cTn id="66" dur="1" fill="hold">
                                          <p:stCondLst>
                                            <p:cond delay="0"/>
                                          </p:stCondLst>
                                        </p:cTn>
                                        <p:tgtEl>
                                          <p:spTgt spid="63"/>
                                        </p:tgtEl>
                                        <p:attrNameLst>
                                          <p:attrName>style.visibility</p:attrName>
                                        </p:attrNameLst>
                                      </p:cBhvr>
                                      <p:to>
                                        <p:strVal val="visible"/>
                                      </p:to>
                                    </p:set>
                                    <p:anim calcmode="lin" valueType="num">
                                      <p:cBhvr>
                                        <p:cTn id="67" dur="1500" fill="hold"/>
                                        <p:tgtEl>
                                          <p:spTgt spid="63"/>
                                        </p:tgtEl>
                                        <p:attrNameLst>
                                          <p:attrName>ppt_w</p:attrName>
                                        </p:attrNameLst>
                                      </p:cBhvr>
                                      <p:tavLst>
                                        <p:tav tm="0">
                                          <p:val>
                                            <p:fltVal val="0"/>
                                          </p:val>
                                        </p:tav>
                                        <p:tav tm="100000">
                                          <p:val>
                                            <p:strVal val="#ppt_w"/>
                                          </p:val>
                                        </p:tav>
                                      </p:tavLst>
                                    </p:anim>
                                    <p:anim calcmode="lin" valueType="num">
                                      <p:cBhvr>
                                        <p:cTn id="68" dur="1500" fill="hold"/>
                                        <p:tgtEl>
                                          <p:spTgt spid="63"/>
                                        </p:tgtEl>
                                        <p:attrNameLst>
                                          <p:attrName>ppt_h</p:attrName>
                                        </p:attrNameLst>
                                      </p:cBhvr>
                                      <p:tavLst>
                                        <p:tav tm="0">
                                          <p:val>
                                            <p:fltVal val="0"/>
                                          </p:val>
                                        </p:tav>
                                        <p:tav tm="100000">
                                          <p:val>
                                            <p:strVal val="#ppt_h"/>
                                          </p:val>
                                        </p:tav>
                                      </p:tavLst>
                                    </p:anim>
                                  </p:childTnLst>
                                </p:cTn>
                              </p:par>
                              <p:par>
                                <p:cTn id="69" presetID="23" presetClass="entr" presetSubtype="16" fill="hold" grpId="0" nodeType="withEffect">
                                  <p:stCondLst>
                                    <p:cond delay="750"/>
                                  </p:stCondLst>
                                  <p:childTnLst>
                                    <p:set>
                                      <p:cBhvr>
                                        <p:cTn id="70" dur="1" fill="hold">
                                          <p:stCondLst>
                                            <p:cond delay="0"/>
                                          </p:stCondLst>
                                        </p:cTn>
                                        <p:tgtEl>
                                          <p:spTgt spid="64"/>
                                        </p:tgtEl>
                                        <p:attrNameLst>
                                          <p:attrName>style.visibility</p:attrName>
                                        </p:attrNameLst>
                                      </p:cBhvr>
                                      <p:to>
                                        <p:strVal val="visible"/>
                                      </p:to>
                                    </p:set>
                                    <p:anim calcmode="lin" valueType="num">
                                      <p:cBhvr>
                                        <p:cTn id="71" dur="1500" fill="hold"/>
                                        <p:tgtEl>
                                          <p:spTgt spid="64"/>
                                        </p:tgtEl>
                                        <p:attrNameLst>
                                          <p:attrName>ppt_w</p:attrName>
                                        </p:attrNameLst>
                                      </p:cBhvr>
                                      <p:tavLst>
                                        <p:tav tm="0">
                                          <p:val>
                                            <p:fltVal val="0"/>
                                          </p:val>
                                        </p:tav>
                                        <p:tav tm="100000">
                                          <p:val>
                                            <p:strVal val="#ppt_w"/>
                                          </p:val>
                                        </p:tav>
                                      </p:tavLst>
                                    </p:anim>
                                    <p:anim calcmode="lin" valueType="num">
                                      <p:cBhvr>
                                        <p:cTn id="72" dur="1500" fill="hold"/>
                                        <p:tgtEl>
                                          <p:spTgt spid="64"/>
                                        </p:tgtEl>
                                        <p:attrNameLst>
                                          <p:attrName>ppt_h</p:attrName>
                                        </p:attrNameLst>
                                      </p:cBhvr>
                                      <p:tavLst>
                                        <p:tav tm="0">
                                          <p:val>
                                            <p:fltVal val="0"/>
                                          </p:val>
                                        </p:tav>
                                        <p:tav tm="100000">
                                          <p:val>
                                            <p:strVal val="#ppt_h"/>
                                          </p:val>
                                        </p:tav>
                                      </p:tavLst>
                                    </p:anim>
                                  </p:childTnLst>
                                </p:cTn>
                              </p:par>
                              <p:par>
                                <p:cTn id="73" presetID="23" presetClass="entr" presetSubtype="16" fill="hold" grpId="0" nodeType="withEffect">
                                  <p:stCondLst>
                                    <p:cond delay="750"/>
                                  </p:stCondLst>
                                  <p:childTnLst>
                                    <p:set>
                                      <p:cBhvr>
                                        <p:cTn id="74" dur="1" fill="hold">
                                          <p:stCondLst>
                                            <p:cond delay="0"/>
                                          </p:stCondLst>
                                        </p:cTn>
                                        <p:tgtEl>
                                          <p:spTgt spid="65"/>
                                        </p:tgtEl>
                                        <p:attrNameLst>
                                          <p:attrName>style.visibility</p:attrName>
                                        </p:attrNameLst>
                                      </p:cBhvr>
                                      <p:to>
                                        <p:strVal val="visible"/>
                                      </p:to>
                                    </p:set>
                                    <p:anim calcmode="lin" valueType="num">
                                      <p:cBhvr>
                                        <p:cTn id="75" dur="1500" fill="hold"/>
                                        <p:tgtEl>
                                          <p:spTgt spid="65"/>
                                        </p:tgtEl>
                                        <p:attrNameLst>
                                          <p:attrName>ppt_w</p:attrName>
                                        </p:attrNameLst>
                                      </p:cBhvr>
                                      <p:tavLst>
                                        <p:tav tm="0">
                                          <p:val>
                                            <p:fltVal val="0"/>
                                          </p:val>
                                        </p:tav>
                                        <p:tav tm="100000">
                                          <p:val>
                                            <p:strVal val="#ppt_w"/>
                                          </p:val>
                                        </p:tav>
                                      </p:tavLst>
                                    </p:anim>
                                    <p:anim calcmode="lin" valueType="num">
                                      <p:cBhvr>
                                        <p:cTn id="76" dur="1500" fill="hold"/>
                                        <p:tgtEl>
                                          <p:spTgt spid="65"/>
                                        </p:tgtEl>
                                        <p:attrNameLst>
                                          <p:attrName>ppt_h</p:attrName>
                                        </p:attrNameLst>
                                      </p:cBhvr>
                                      <p:tavLst>
                                        <p:tav tm="0">
                                          <p:val>
                                            <p:fltVal val="0"/>
                                          </p:val>
                                        </p:tav>
                                        <p:tav tm="100000">
                                          <p:val>
                                            <p:strVal val="#ppt_h"/>
                                          </p:val>
                                        </p:tav>
                                      </p:tavLst>
                                    </p:anim>
                                  </p:childTnLst>
                                </p:cTn>
                              </p:par>
                              <p:par>
                                <p:cTn id="77" presetID="23" presetClass="entr" presetSubtype="16" fill="hold" grpId="0" nodeType="withEffect">
                                  <p:stCondLst>
                                    <p:cond delay="750"/>
                                  </p:stCondLst>
                                  <p:childTnLst>
                                    <p:set>
                                      <p:cBhvr>
                                        <p:cTn id="78" dur="1" fill="hold">
                                          <p:stCondLst>
                                            <p:cond delay="0"/>
                                          </p:stCondLst>
                                        </p:cTn>
                                        <p:tgtEl>
                                          <p:spTgt spid="66"/>
                                        </p:tgtEl>
                                        <p:attrNameLst>
                                          <p:attrName>style.visibility</p:attrName>
                                        </p:attrNameLst>
                                      </p:cBhvr>
                                      <p:to>
                                        <p:strVal val="visible"/>
                                      </p:to>
                                    </p:set>
                                    <p:anim calcmode="lin" valueType="num">
                                      <p:cBhvr>
                                        <p:cTn id="79" dur="1500" fill="hold"/>
                                        <p:tgtEl>
                                          <p:spTgt spid="66"/>
                                        </p:tgtEl>
                                        <p:attrNameLst>
                                          <p:attrName>ppt_w</p:attrName>
                                        </p:attrNameLst>
                                      </p:cBhvr>
                                      <p:tavLst>
                                        <p:tav tm="0">
                                          <p:val>
                                            <p:fltVal val="0"/>
                                          </p:val>
                                        </p:tav>
                                        <p:tav tm="100000">
                                          <p:val>
                                            <p:strVal val="#ppt_w"/>
                                          </p:val>
                                        </p:tav>
                                      </p:tavLst>
                                    </p:anim>
                                    <p:anim calcmode="lin" valueType="num">
                                      <p:cBhvr>
                                        <p:cTn id="80" dur="1500" fill="hold"/>
                                        <p:tgtEl>
                                          <p:spTgt spid="66"/>
                                        </p:tgtEl>
                                        <p:attrNameLst>
                                          <p:attrName>ppt_h</p:attrName>
                                        </p:attrNameLst>
                                      </p:cBhvr>
                                      <p:tavLst>
                                        <p:tav tm="0">
                                          <p:val>
                                            <p:fltVal val="0"/>
                                          </p:val>
                                        </p:tav>
                                        <p:tav tm="100000">
                                          <p:val>
                                            <p:strVal val="#ppt_h"/>
                                          </p:val>
                                        </p:tav>
                                      </p:tavLst>
                                    </p:anim>
                                  </p:childTnLst>
                                </p:cTn>
                              </p:par>
                              <p:par>
                                <p:cTn id="81" presetID="23" presetClass="entr" presetSubtype="16" fill="hold" grpId="0" nodeType="withEffect">
                                  <p:stCondLst>
                                    <p:cond delay="750"/>
                                  </p:stCondLst>
                                  <p:childTnLst>
                                    <p:set>
                                      <p:cBhvr>
                                        <p:cTn id="82" dur="1" fill="hold">
                                          <p:stCondLst>
                                            <p:cond delay="0"/>
                                          </p:stCondLst>
                                        </p:cTn>
                                        <p:tgtEl>
                                          <p:spTgt spid="67"/>
                                        </p:tgtEl>
                                        <p:attrNameLst>
                                          <p:attrName>style.visibility</p:attrName>
                                        </p:attrNameLst>
                                      </p:cBhvr>
                                      <p:to>
                                        <p:strVal val="visible"/>
                                      </p:to>
                                    </p:set>
                                    <p:anim calcmode="lin" valueType="num">
                                      <p:cBhvr>
                                        <p:cTn id="83" dur="1500" fill="hold"/>
                                        <p:tgtEl>
                                          <p:spTgt spid="67"/>
                                        </p:tgtEl>
                                        <p:attrNameLst>
                                          <p:attrName>ppt_w</p:attrName>
                                        </p:attrNameLst>
                                      </p:cBhvr>
                                      <p:tavLst>
                                        <p:tav tm="0">
                                          <p:val>
                                            <p:fltVal val="0"/>
                                          </p:val>
                                        </p:tav>
                                        <p:tav tm="100000">
                                          <p:val>
                                            <p:strVal val="#ppt_w"/>
                                          </p:val>
                                        </p:tav>
                                      </p:tavLst>
                                    </p:anim>
                                    <p:anim calcmode="lin" valueType="num">
                                      <p:cBhvr>
                                        <p:cTn id="84" dur="1500" fill="hold"/>
                                        <p:tgtEl>
                                          <p:spTgt spid="67"/>
                                        </p:tgtEl>
                                        <p:attrNameLst>
                                          <p:attrName>ppt_h</p:attrName>
                                        </p:attrNameLst>
                                      </p:cBhvr>
                                      <p:tavLst>
                                        <p:tav tm="0">
                                          <p:val>
                                            <p:fltVal val="0"/>
                                          </p:val>
                                        </p:tav>
                                        <p:tav tm="100000">
                                          <p:val>
                                            <p:strVal val="#ppt_h"/>
                                          </p:val>
                                        </p:tav>
                                      </p:tavLst>
                                    </p:anim>
                                  </p:childTnLst>
                                </p:cTn>
                              </p:par>
                              <p:par>
                                <p:cTn id="85" presetID="23" presetClass="entr" presetSubtype="16" fill="hold" grpId="0" nodeType="withEffect">
                                  <p:stCondLst>
                                    <p:cond delay="750"/>
                                  </p:stCondLst>
                                  <p:childTnLst>
                                    <p:set>
                                      <p:cBhvr>
                                        <p:cTn id="86" dur="1" fill="hold">
                                          <p:stCondLst>
                                            <p:cond delay="0"/>
                                          </p:stCondLst>
                                        </p:cTn>
                                        <p:tgtEl>
                                          <p:spTgt spid="68"/>
                                        </p:tgtEl>
                                        <p:attrNameLst>
                                          <p:attrName>style.visibility</p:attrName>
                                        </p:attrNameLst>
                                      </p:cBhvr>
                                      <p:to>
                                        <p:strVal val="visible"/>
                                      </p:to>
                                    </p:set>
                                    <p:anim calcmode="lin" valueType="num">
                                      <p:cBhvr>
                                        <p:cTn id="87" dur="1500" fill="hold"/>
                                        <p:tgtEl>
                                          <p:spTgt spid="68"/>
                                        </p:tgtEl>
                                        <p:attrNameLst>
                                          <p:attrName>ppt_w</p:attrName>
                                        </p:attrNameLst>
                                      </p:cBhvr>
                                      <p:tavLst>
                                        <p:tav tm="0">
                                          <p:val>
                                            <p:fltVal val="0"/>
                                          </p:val>
                                        </p:tav>
                                        <p:tav tm="100000">
                                          <p:val>
                                            <p:strVal val="#ppt_w"/>
                                          </p:val>
                                        </p:tav>
                                      </p:tavLst>
                                    </p:anim>
                                    <p:anim calcmode="lin" valueType="num">
                                      <p:cBhvr>
                                        <p:cTn id="88" dur="1500" fill="hold"/>
                                        <p:tgtEl>
                                          <p:spTgt spid="68"/>
                                        </p:tgtEl>
                                        <p:attrNameLst>
                                          <p:attrName>ppt_h</p:attrName>
                                        </p:attrNameLst>
                                      </p:cBhvr>
                                      <p:tavLst>
                                        <p:tav tm="0">
                                          <p:val>
                                            <p:fltVal val="0"/>
                                          </p:val>
                                        </p:tav>
                                        <p:tav tm="100000">
                                          <p:val>
                                            <p:strVal val="#ppt_h"/>
                                          </p:val>
                                        </p:tav>
                                      </p:tavLst>
                                    </p:anim>
                                  </p:childTnLst>
                                </p:cTn>
                              </p:par>
                              <p:par>
                                <p:cTn id="89" presetID="23" presetClass="entr" presetSubtype="16" fill="hold" grpId="0" nodeType="withEffect">
                                  <p:stCondLst>
                                    <p:cond delay="1000"/>
                                  </p:stCondLst>
                                  <p:childTnLst>
                                    <p:set>
                                      <p:cBhvr>
                                        <p:cTn id="90" dur="1" fill="hold">
                                          <p:stCondLst>
                                            <p:cond delay="0"/>
                                          </p:stCondLst>
                                        </p:cTn>
                                        <p:tgtEl>
                                          <p:spTgt spid="69"/>
                                        </p:tgtEl>
                                        <p:attrNameLst>
                                          <p:attrName>style.visibility</p:attrName>
                                        </p:attrNameLst>
                                      </p:cBhvr>
                                      <p:to>
                                        <p:strVal val="visible"/>
                                      </p:to>
                                    </p:set>
                                    <p:anim calcmode="lin" valueType="num">
                                      <p:cBhvr>
                                        <p:cTn id="91" dur="1000" fill="hold"/>
                                        <p:tgtEl>
                                          <p:spTgt spid="69"/>
                                        </p:tgtEl>
                                        <p:attrNameLst>
                                          <p:attrName>ppt_w</p:attrName>
                                        </p:attrNameLst>
                                      </p:cBhvr>
                                      <p:tavLst>
                                        <p:tav tm="0">
                                          <p:val>
                                            <p:fltVal val="0"/>
                                          </p:val>
                                        </p:tav>
                                        <p:tav tm="100000">
                                          <p:val>
                                            <p:strVal val="#ppt_w"/>
                                          </p:val>
                                        </p:tav>
                                      </p:tavLst>
                                    </p:anim>
                                    <p:anim calcmode="lin" valueType="num">
                                      <p:cBhvr>
                                        <p:cTn id="92" dur="1000" fill="hold"/>
                                        <p:tgtEl>
                                          <p:spTgt spid="69"/>
                                        </p:tgtEl>
                                        <p:attrNameLst>
                                          <p:attrName>ppt_h</p:attrName>
                                        </p:attrNameLst>
                                      </p:cBhvr>
                                      <p:tavLst>
                                        <p:tav tm="0">
                                          <p:val>
                                            <p:fltVal val="0"/>
                                          </p:val>
                                        </p:tav>
                                        <p:tav tm="100000">
                                          <p:val>
                                            <p:strVal val="#ppt_h"/>
                                          </p:val>
                                        </p:tav>
                                      </p:tavLst>
                                    </p:anim>
                                  </p:childTnLst>
                                </p:cTn>
                              </p:par>
                              <p:par>
                                <p:cTn id="93" presetID="23" presetClass="entr" presetSubtype="16" fill="hold" grpId="0" nodeType="withEffect">
                                  <p:stCondLst>
                                    <p:cond delay="1000"/>
                                  </p:stCondLst>
                                  <p:childTnLst>
                                    <p:set>
                                      <p:cBhvr>
                                        <p:cTn id="94" dur="1" fill="hold">
                                          <p:stCondLst>
                                            <p:cond delay="0"/>
                                          </p:stCondLst>
                                        </p:cTn>
                                        <p:tgtEl>
                                          <p:spTgt spid="70"/>
                                        </p:tgtEl>
                                        <p:attrNameLst>
                                          <p:attrName>style.visibility</p:attrName>
                                        </p:attrNameLst>
                                      </p:cBhvr>
                                      <p:to>
                                        <p:strVal val="visible"/>
                                      </p:to>
                                    </p:set>
                                    <p:anim calcmode="lin" valueType="num">
                                      <p:cBhvr>
                                        <p:cTn id="95" dur="1000" fill="hold"/>
                                        <p:tgtEl>
                                          <p:spTgt spid="70"/>
                                        </p:tgtEl>
                                        <p:attrNameLst>
                                          <p:attrName>ppt_w</p:attrName>
                                        </p:attrNameLst>
                                      </p:cBhvr>
                                      <p:tavLst>
                                        <p:tav tm="0">
                                          <p:val>
                                            <p:fltVal val="0"/>
                                          </p:val>
                                        </p:tav>
                                        <p:tav tm="100000">
                                          <p:val>
                                            <p:strVal val="#ppt_w"/>
                                          </p:val>
                                        </p:tav>
                                      </p:tavLst>
                                    </p:anim>
                                    <p:anim calcmode="lin" valueType="num">
                                      <p:cBhvr>
                                        <p:cTn id="96" dur="1000" fill="hold"/>
                                        <p:tgtEl>
                                          <p:spTgt spid="70"/>
                                        </p:tgtEl>
                                        <p:attrNameLst>
                                          <p:attrName>ppt_h</p:attrName>
                                        </p:attrNameLst>
                                      </p:cBhvr>
                                      <p:tavLst>
                                        <p:tav tm="0">
                                          <p:val>
                                            <p:fltVal val="0"/>
                                          </p:val>
                                        </p:tav>
                                        <p:tav tm="100000">
                                          <p:val>
                                            <p:strVal val="#ppt_h"/>
                                          </p:val>
                                        </p:tav>
                                      </p:tavLst>
                                    </p:anim>
                                  </p:childTnLst>
                                </p:cTn>
                              </p:par>
                              <p:par>
                                <p:cTn id="97" presetID="23" presetClass="entr" presetSubtype="16" fill="hold" grpId="0" nodeType="withEffect">
                                  <p:stCondLst>
                                    <p:cond delay="1000"/>
                                  </p:stCondLst>
                                  <p:childTnLst>
                                    <p:set>
                                      <p:cBhvr>
                                        <p:cTn id="98" dur="1" fill="hold">
                                          <p:stCondLst>
                                            <p:cond delay="0"/>
                                          </p:stCondLst>
                                        </p:cTn>
                                        <p:tgtEl>
                                          <p:spTgt spid="71"/>
                                        </p:tgtEl>
                                        <p:attrNameLst>
                                          <p:attrName>style.visibility</p:attrName>
                                        </p:attrNameLst>
                                      </p:cBhvr>
                                      <p:to>
                                        <p:strVal val="visible"/>
                                      </p:to>
                                    </p:set>
                                    <p:anim calcmode="lin" valueType="num">
                                      <p:cBhvr>
                                        <p:cTn id="99" dur="1000" fill="hold"/>
                                        <p:tgtEl>
                                          <p:spTgt spid="71"/>
                                        </p:tgtEl>
                                        <p:attrNameLst>
                                          <p:attrName>ppt_w</p:attrName>
                                        </p:attrNameLst>
                                      </p:cBhvr>
                                      <p:tavLst>
                                        <p:tav tm="0">
                                          <p:val>
                                            <p:fltVal val="0"/>
                                          </p:val>
                                        </p:tav>
                                        <p:tav tm="100000">
                                          <p:val>
                                            <p:strVal val="#ppt_w"/>
                                          </p:val>
                                        </p:tav>
                                      </p:tavLst>
                                    </p:anim>
                                    <p:anim calcmode="lin" valueType="num">
                                      <p:cBhvr>
                                        <p:cTn id="100" dur="1000" fill="hold"/>
                                        <p:tgtEl>
                                          <p:spTgt spid="71"/>
                                        </p:tgtEl>
                                        <p:attrNameLst>
                                          <p:attrName>ppt_h</p:attrName>
                                        </p:attrNameLst>
                                      </p:cBhvr>
                                      <p:tavLst>
                                        <p:tav tm="0">
                                          <p:val>
                                            <p:fltVal val="0"/>
                                          </p:val>
                                        </p:tav>
                                        <p:tav tm="100000">
                                          <p:val>
                                            <p:strVal val="#ppt_h"/>
                                          </p:val>
                                        </p:tav>
                                      </p:tavLst>
                                    </p:anim>
                                  </p:childTnLst>
                                </p:cTn>
                              </p:par>
                              <p:par>
                                <p:cTn id="101" presetID="23" presetClass="entr" presetSubtype="16" fill="hold" grpId="0" nodeType="withEffect">
                                  <p:stCondLst>
                                    <p:cond delay="1000"/>
                                  </p:stCondLst>
                                  <p:childTnLst>
                                    <p:set>
                                      <p:cBhvr>
                                        <p:cTn id="102" dur="1" fill="hold">
                                          <p:stCondLst>
                                            <p:cond delay="0"/>
                                          </p:stCondLst>
                                        </p:cTn>
                                        <p:tgtEl>
                                          <p:spTgt spid="72"/>
                                        </p:tgtEl>
                                        <p:attrNameLst>
                                          <p:attrName>style.visibility</p:attrName>
                                        </p:attrNameLst>
                                      </p:cBhvr>
                                      <p:to>
                                        <p:strVal val="visible"/>
                                      </p:to>
                                    </p:set>
                                    <p:anim calcmode="lin" valueType="num">
                                      <p:cBhvr>
                                        <p:cTn id="103" dur="1000" fill="hold"/>
                                        <p:tgtEl>
                                          <p:spTgt spid="72"/>
                                        </p:tgtEl>
                                        <p:attrNameLst>
                                          <p:attrName>ppt_w</p:attrName>
                                        </p:attrNameLst>
                                      </p:cBhvr>
                                      <p:tavLst>
                                        <p:tav tm="0">
                                          <p:val>
                                            <p:fltVal val="0"/>
                                          </p:val>
                                        </p:tav>
                                        <p:tav tm="100000">
                                          <p:val>
                                            <p:strVal val="#ppt_w"/>
                                          </p:val>
                                        </p:tav>
                                      </p:tavLst>
                                    </p:anim>
                                    <p:anim calcmode="lin" valueType="num">
                                      <p:cBhvr>
                                        <p:cTn id="104" dur="1000" fill="hold"/>
                                        <p:tgtEl>
                                          <p:spTgt spid="72"/>
                                        </p:tgtEl>
                                        <p:attrNameLst>
                                          <p:attrName>ppt_h</p:attrName>
                                        </p:attrNameLst>
                                      </p:cBhvr>
                                      <p:tavLst>
                                        <p:tav tm="0">
                                          <p:val>
                                            <p:fltVal val="0"/>
                                          </p:val>
                                        </p:tav>
                                        <p:tav tm="100000">
                                          <p:val>
                                            <p:strVal val="#ppt_h"/>
                                          </p:val>
                                        </p:tav>
                                      </p:tavLst>
                                    </p:anim>
                                  </p:childTnLst>
                                </p:cTn>
                              </p:par>
                              <p:par>
                                <p:cTn id="105" presetID="23" presetClass="entr" presetSubtype="16" fill="hold" grpId="0" nodeType="withEffect">
                                  <p:stCondLst>
                                    <p:cond delay="1000"/>
                                  </p:stCondLst>
                                  <p:childTnLst>
                                    <p:set>
                                      <p:cBhvr>
                                        <p:cTn id="106" dur="1" fill="hold">
                                          <p:stCondLst>
                                            <p:cond delay="0"/>
                                          </p:stCondLst>
                                        </p:cTn>
                                        <p:tgtEl>
                                          <p:spTgt spid="73"/>
                                        </p:tgtEl>
                                        <p:attrNameLst>
                                          <p:attrName>style.visibility</p:attrName>
                                        </p:attrNameLst>
                                      </p:cBhvr>
                                      <p:to>
                                        <p:strVal val="visible"/>
                                      </p:to>
                                    </p:set>
                                    <p:anim calcmode="lin" valueType="num">
                                      <p:cBhvr>
                                        <p:cTn id="107" dur="1000" fill="hold"/>
                                        <p:tgtEl>
                                          <p:spTgt spid="73"/>
                                        </p:tgtEl>
                                        <p:attrNameLst>
                                          <p:attrName>ppt_w</p:attrName>
                                        </p:attrNameLst>
                                      </p:cBhvr>
                                      <p:tavLst>
                                        <p:tav tm="0">
                                          <p:val>
                                            <p:fltVal val="0"/>
                                          </p:val>
                                        </p:tav>
                                        <p:tav tm="100000">
                                          <p:val>
                                            <p:strVal val="#ppt_w"/>
                                          </p:val>
                                        </p:tav>
                                      </p:tavLst>
                                    </p:anim>
                                    <p:anim calcmode="lin" valueType="num">
                                      <p:cBhvr>
                                        <p:cTn id="108" dur="1000" fill="hold"/>
                                        <p:tgtEl>
                                          <p:spTgt spid="73"/>
                                        </p:tgtEl>
                                        <p:attrNameLst>
                                          <p:attrName>ppt_h</p:attrName>
                                        </p:attrNameLst>
                                      </p:cBhvr>
                                      <p:tavLst>
                                        <p:tav tm="0">
                                          <p:val>
                                            <p:fltVal val="0"/>
                                          </p:val>
                                        </p:tav>
                                        <p:tav tm="100000">
                                          <p:val>
                                            <p:strVal val="#ppt_h"/>
                                          </p:val>
                                        </p:tav>
                                      </p:tavLst>
                                    </p:anim>
                                  </p:childTnLst>
                                </p:cTn>
                              </p:par>
                              <p:par>
                                <p:cTn id="109" presetID="23" presetClass="entr" presetSubtype="16" fill="hold" grpId="0" nodeType="withEffect">
                                  <p:stCondLst>
                                    <p:cond delay="1000"/>
                                  </p:stCondLst>
                                  <p:childTnLst>
                                    <p:set>
                                      <p:cBhvr>
                                        <p:cTn id="110" dur="1" fill="hold">
                                          <p:stCondLst>
                                            <p:cond delay="0"/>
                                          </p:stCondLst>
                                        </p:cTn>
                                        <p:tgtEl>
                                          <p:spTgt spid="74"/>
                                        </p:tgtEl>
                                        <p:attrNameLst>
                                          <p:attrName>style.visibility</p:attrName>
                                        </p:attrNameLst>
                                      </p:cBhvr>
                                      <p:to>
                                        <p:strVal val="visible"/>
                                      </p:to>
                                    </p:set>
                                    <p:anim calcmode="lin" valueType="num">
                                      <p:cBhvr>
                                        <p:cTn id="111" dur="1000" fill="hold"/>
                                        <p:tgtEl>
                                          <p:spTgt spid="74"/>
                                        </p:tgtEl>
                                        <p:attrNameLst>
                                          <p:attrName>ppt_w</p:attrName>
                                        </p:attrNameLst>
                                      </p:cBhvr>
                                      <p:tavLst>
                                        <p:tav tm="0">
                                          <p:val>
                                            <p:fltVal val="0"/>
                                          </p:val>
                                        </p:tav>
                                        <p:tav tm="100000">
                                          <p:val>
                                            <p:strVal val="#ppt_w"/>
                                          </p:val>
                                        </p:tav>
                                      </p:tavLst>
                                    </p:anim>
                                    <p:anim calcmode="lin" valueType="num">
                                      <p:cBhvr>
                                        <p:cTn id="112" dur="1000" fill="hold"/>
                                        <p:tgtEl>
                                          <p:spTgt spid="74"/>
                                        </p:tgtEl>
                                        <p:attrNameLst>
                                          <p:attrName>ppt_h</p:attrName>
                                        </p:attrNameLst>
                                      </p:cBhvr>
                                      <p:tavLst>
                                        <p:tav tm="0">
                                          <p:val>
                                            <p:fltVal val="0"/>
                                          </p:val>
                                        </p:tav>
                                        <p:tav tm="100000">
                                          <p:val>
                                            <p:strVal val="#ppt_h"/>
                                          </p:val>
                                        </p:tav>
                                      </p:tavLst>
                                    </p:anim>
                                  </p:childTnLst>
                                </p:cTn>
                              </p:par>
                              <p:par>
                                <p:cTn id="113" presetID="23" presetClass="entr" presetSubtype="16" fill="hold" grpId="0" nodeType="withEffect">
                                  <p:stCondLst>
                                    <p:cond delay="1250"/>
                                  </p:stCondLst>
                                  <p:childTnLst>
                                    <p:set>
                                      <p:cBhvr>
                                        <p:cTn id="114" dur="1" fill="hold">
                                          <p:stCondLst>
                                            <p:cond delay="0"/>
                                          </p:stCondLst>
                                        </p:cTn>
                                        <p:tgtEl>
                                          <p:spTgt spid="75"/>
                                        </p:tgtEl>
                                        <p:attrNameLst>
                                          <p:attrName>style.visibility</p:attrName>
                                        </p:attrNameLst>
                                      </p:cBhvr>
                                      <p:to>
                                        <p:strVal val="visible"/>
                                      </p:to>
                                    </p:set>
                                    <p:anim calcmode="lin" valueType="num">
                                      <p:cBhvr>
                                        <p:cTn id="115" dur="1250" fill="hold"/>
                                        <p:tgtEl>
                                          <p:spTgt spid="75"/>
                                        </p:tgtEl>
                                        <p:attrNameLst>
                                          <p:attrName>ppt_w</p:attrName>
                                        </p:attrNameLst>
                                      </p:cBhvr>
                                      <p:tavLst>
                                        <p:tav tm="0">
                                          <p:val>
                                            <p:fltVal val="0"/>
                                          </p:val>
                                        </p:tav>
                                        <p:tav tm="100000">
                                          <p:val>
                                            <p:strVal val="#ppt_w"/>
                                          </p:val>
                                        </p:tav>
                                      </p:tavLst>
                                    </p:anim>
                                    <p:anim calcmode="lin" valueType="num">
                                      <p:cBhvr>
                                        <p:cTn id="116" dur="1250" fill="hold"/>
                                        <p:tgtEl>
                                          <p:spTgt spid="75"/>
                                        </p:tgtEl>
                                        <p:attrNameLst>
                                          <p:attrName>ppt_h</p:attrName>
                                        </p:attrNameLst>
                                      </p:cBhvr>
                                      <p:tavLst>
                                        <p:tav tm="0">
                                          <p:val>
                                            <p:fltVal val="0"/>
                                          </p:val>
                                        </p:tav>
                                        <p:tav tm="100000">
                                          <p:val>
                                            <p:strVal val="#ppt_h"/>
                                          </p:val>
                                        </p:tav>
                                      </p:tavLst>
                                    </p:anim>
                                  </p:childTnLst>
                                </p:cTn>
                              </p:par>
                              <p:par>
                                <p:cTn id="117" presetID="23" presetClass="entr" presetSubtype="16" fill="hold" grpId="0" nodeType="withEffect">
                                  <p:stCondLst>
                                    <p:cond delay="1250"/>
                                  </p:stCondLst>
                                  <p:childTnLst>
                                    <p:set>
                                      <p:cBhvr>
                                        <p:cTn id="118" dur="1" fill="hold">
                                          <p:stCondLst>
                                            <p:cond delay="0"/>
                                          </p:stCondLst>
                                        </p:cTn>
                                        <p:tgtEl>
                                          <p:spTgt spid="76"/>
                                        </p:tgtEl>
                                        <p:attrNameLst>
                                          <p:attrName>style.visibility</p:attrName>
                                        </p:attrNameLst>
                                      </p:cBhvr>
                                      <p:to>
                                        <p:strVal val="visible"/>
                                      </p:to>
                                    </p:set>
                                    <p:anim calcmode="lin" valueType="num">
                                      <p:cBhvr>
                                        <p:cTn id="119" dur="1250" fill="hold"/>
                                        <p:tgtEl>
                                          <p:spTgt spid="76"/>
                                        </p:tgtEl>
                                        <p:attrNameLst>
                                          <p:attrName>ppt_w</p:attrName>
                                        </p:attrNameLst>
                                      </p:cBhvr>
                                      <p:tavLst>
                                        <p:tav tm="0">
                                          <p:val>
                                            <p:fltVal val="0"/>
                                          </p:val>
                                        </p:tav>
                                        <p:tav tm="100000">
                                          <p:val>
                                            <p:strVal val="#ppt_w"/>
                                          </p:val>
                                        </p:tav>
                                      </p:tavLst>
                                    </p:anim>
                                    <p:anim calcmode="lin" valueType="num">
                                      <p:cBhvr>
                                        <p:cTn id="120" dur="1250" fill="hold"/>
                                        <p:tgtEl>
                                          <p:spTgt spid="76"/>
                                        </p:tgtEl>
                                        <p:attrNameLst>
                                          <p:attrName>ppt_h</p:attrName>
                                        </p:attrNameLst>
                                      </p:cBhvr>
                                      <p:tavLst>
                                        <p:tav tm="0">
                                          <p:val>
                                            <p:fltVal val="0"/>
                                          </p:val>
                                        </p:tav>
                                        <p:tav tm="100000">
                                          <p:val>
                                            <p:strVal val="#ppt_h"/>
                                          </p:val>
                                        </p:tav>
                                      </p:tavLst>
                                    </p:anim>
                                  </p:childTnLst>
                                </p:cTn>
                              </p:par>
                              <p:par>
                                <p:cTn id="121" presetID="23" presetClass="entr" presetSubtype="16" fill="hold" grpId="0" nodeType="withEffect">
                                  <p:stCondLst>
                                    <p:cond delay="1250"/>
                                  </p:stCondLst>
                                  <p:childTnLst>
                                    <p:set>
                                      <p:cBhvr>
                                        <p:cTn id="122" dur="1" fill="hold">
                                          <p:stCondLst>
                                            <p:cond delay="0"/>
                                          </p:stCondLst>
                                        </p:cTn>
                                        <p:tgtEl>
                                          <p:spTgt spid="77"/>
                                        </p:tgtEl>
                                        <p:attrNameLst>
                                          <p:attrName>style.visibility</p:attrName>
                                        </p:attrNameLst>
                                      </p:cBhvr>
                                      <p:to>
                                        <p:strVal val="visible"/>
                                      </p:to>
                                    </p:set>
                                    <p:anim calcmode="lin" valueType="num">
                                      <p:cBhvr>
                                        <p:cTn id="123" dur="1250" fill="hold"/>
                                        <p:tgtEl>
                                          <p:spTgt spid="77"/>
                                        </p:tgtEl>
                                        <p:attrNameLst>
                                          <p:attrName>ppt_w</p:attrName>
                                        </p:attrNameLst>
                                      </p:cBhvr>
                                      <p:tavLst>
                                        <p:tav tm="0">
                                          <p:val>
                                            <p:fltVal val="0"/>
                                          </p:val>
                                        </p:tav>
                                        <p:tav tm="100000">
                                          <p:val>
                                            <p:strVal val="#ppt_w"/>
                                          </p:val>
                                        </p:tav>
                                      </p:tavLst>
                                    </p:anim>
                                    <p:anim calcmode="lin" valueType="num">
                                      <p:cBhvr>
                                        <p:cTn id="124" dur="1250" fill="hold"/>
                                        <p:tgtEl>
                                          <p:spTgt spid="77"/>
                                        </p:tgtEl>
                                        <p:attrNameLst>
                                          <p:attrName>ppt_h</p:attrName>
                                        </p:attrNameLst>
                                      </p:cBhvr>
                                      <p:tavLst>
                                        <p:tav tm="0">
                                          <p:val>
                                            <p:fltVal val="0"/>
                                          </p:val>
                                        </p:tav>
                                        <p:tav tm="100000">
                                          <p:val>
                                            <p:strVal val="#ppt_h"/>
                                          </p:val>
                                        </p:tav>
                                      </p:tavLst>
                                    </p:anim>
                                  </p:childTnLst>
                                </p:cTn>
                              </p:par>
                              <p:par>
                                <p:cTn id="125" presetID="23" presetClass="entr" presetSubtype="16" fill="hold" grpId="0" nodeType="withEffect">
                                  <p:stCondLst>
                                    <p:cond delay="1250"/>
                                  </p:stCondLst>
                                  <p:childTnLst>
                                    <p:set>
                                      <p:cBhvr>
                                        <p:cTn id="126" dur="1" fill="hold">
                                          <p:stCondLst>
                                            <p:cond delay="0"/>
                                          </p:stCondLst>
                                        </p:cTn>
                                        <p:tgtEl>
                                          <p:spTgt spid="78"/>
                                        </p:tgtEl>
                                        <p:attrNameLst>
                                          <p:attrName>style.visibility</p:attrName>
                                        </p:attrNameLst>
                                      </p:cBhvr>
                                      <p:to>
                                        <p:strVal val="visible"/>
                                      </p:to>
                                    </p:set>
                                    <p:anim calcmode="lin" valueType="num">
                                      <p:cBhvr>
                                        <p:cTn id="127" dur="1250" fill="hold"/>
                                        <p:tgtEl>
                                          <p:spTgt spid="78"/>
                                        </p:tgtEl>
                                        <p:attrNameLst>
                                          <p:attrName>ppt_w</p:attrName>
                                        </p:attrNameLst>
                                      </p:cBhvr>
                                      <p:tavLst>
                                        <p:tav tm="0">
                                          <p:val>
                                            <p:fltVal val="0"/>
                                          </p:val>
                                        </p:tav>
                                        <p:tav tm="100000">
                                          <p:val>
                                            <p:strVal val="#ppt_w"/>
                                          </p:val>
                                        </p:tav>
                                      </p:tavLst>
                                    </p:anim>
                                    <p:anim calcmode="lin" valueType="num">
                                      <p:cBhvr>
                                        <p:cTn id="128" dur="1250" fill="hold"/>
                                        <p:tgtEl>
                                          <p:spTgt spid="78"/>
                                        </p:tgtEl>
                                        <p:attrNameLst>
                                          <p:attrName>ppt_h</p:attrName>
                                        </p:attrNameLst>
                                      </p:cBhvr>
                                      <p:tavLst>
                                        <p:tav tm="0">
                                          <p:val>
                                            <p:fltVal val="0"/>
                                          </p:val>
                                        </p:tav>
                                        <p:tav tm="100000">
                                          <p:val>
                                            <p:strVal val="#ppt_h"/>
                                          </p:val>
                                        </p:tav>
                                      </p:tavLst>
                                    </p:anim>
                                  </p:childTnLst>
                                </p:cTn>
                              </p:par>
                              <p:par>
                                <p:cTn id="129" presetID="23" presetClass="entr" presetSubtype="16" fill="hold" grpId="0" nodeType="withEffect">
                                  <p:stCondLst>
                                    <p:cond delay="1250"/>
                                  </p:stCondLst>
                                  <p:childTnLst>
                                    <p:set>
                                      <p:cBhvr>
                                        <p:cTn id="130" dur="1" fill="hold">
                                          <p:stCondLst>
                                            <p:cond delay="0"/>
                                          </p:stCondLst>
                                        </p:cTn>
                                        <p:tgtEl>
                                          <p:spTgt spid="79"/>
                                        </p:tgtEl>
                                        <p:attrNameLst>
                                          <p:attrName>style.visibility</p:attrName>
                                        </p:attrNameLst>
                                      </p:cBhvr>
                                      <p:to>
                                        <p:strVal val="visible"/>
                                      </p:to>
                                    </p:set>
                                    <p:anim calcmode="lin" valueType="num">
                                      <p:cBhvr>
                                        <p:cTn id="131" dur="1250" fill="hold"/>
                                        <p:tgtEl>
                                          <p:spTgt spid="79"/>
                                        </p:tgtEl>
                                        <p:attrNameLst>
                                          <p:attrName>ppt_w</p:attrName>
                                        </p:attrNameLst>
                                      </p:cBhvr>
                                      <p:tavLst>
                                        <p:tav tm="0">
                                          <p:val>
                                            <p:fltVal val="0"/>
                                          </p:val>
                                        </p:tav>
                                        <p:tav tm="100000">
                                          <p:val>
                                            <p:strVal val="#ppt_w"/>
                                          </p:val>
                                        </p:tav>
                                      </p:tavLst>
                                    </p:anim>
                                    <p:anim calcmode="lin" valueType="num">
                                      <p:cBhvr>
                                        <p:cTn id="132" dur="1250" fill="hold"/>
                                        <p:tgtEl>
                                          <p:spTgt spid="79"/>
                                        </p:tgtEl>
                                        <p:attrNameLst>
                                          <p:attrName>ppt_h</p:attrName>
                                        </p:attrNameLst>
                                      </p:cBhvr>
                                      <p:tavLst>
                                        <p:tav tm="0">
                                          <p:val>
                                            <p:fltVal val="0"/>
                                          </p:val>
                                        </p:tav>
                                        <p:tav tm="100000">
                                          <p:val>
                                            <p:strVal val="#ppt_h"/>
                                          </p:val>
                                        </p:tav>
                                      </p:tavLst>
                                    </p:anim>
                                  </p:childTnLst>
                                </p:cTn>
                              </p:par>
                              <p:par>
                                <p:cTn id="133" presetID="23" presetClass="entr" presetSubtype="16" fill="hold" grpId="0" nodeType="withEffect">
                                  <p:stCondLst>
                                    <p:cond delay="1250"/>
                                  </p:stCondLst>
                                  <p:childTnLst>
                                    <p:set>
                                      <p:cBhvr>
                                        <p:cTn id="134" dur="1" fill="hold">
                                          <p:stCondLst>
                                            <p:cond delay="0"/>
                                          </p:stCondLst>
                                        </p:cTn>
                                        <p:tgtEl>
                                          <p:spTgt spid="80"/>
                                        </p:tgtEl>
                                        <p:attrNameLst>
                                          <p:attrName>style.visibility</p:attrName>
                                        </p:attrNameLst>
                                      </p:cBhvr>
                                      <p:to>
                                        <p:strVal val="visible"/>
                                      </p:to>
                                    </p:set>
                                    <p:anim calcmode="lin" valueType="num">
                                      <p:cBhvr>
                                        <p:cTn id="135" dur="1250" fill="hold"/>
                                        <p:tgtEl>
                                          <p:spTgt spid="80"/>
                                        </p:tgtEl>
                                        <p:attrNameLst>
                                          <p:attrName>ppt_w</p:attrName>
                                        </p:attrNameLst>
                                      </p:cBhvr>
                                      <p:tavLst>
                                        <p:tav tm="0">
                                          <p:val>
                                            <p:fltVal val="0"/>
                                          </p:val>
                                        </p:tav>
                                        <p:tav tm="100000">
                                          <p:val>
                                            <p:strVal val="#ppt_w"/>
                                          </p:val>
                                        </p:tav>
                                      </p:tavLst>
                                    </p:anim>
                                    <p:anim calcmode="lin" valueType="num">
                                      <p:cBhvr>
                                        <p:cTn id="136" dur="1250" fill="hold"/>
                                        <p:tgtEl>
                                          <p:spTgt spid="80"/>
                                        </p:tgtEl>
                                        <p:attrNameLst>
                                          <p:attrName>ppt_h</p:attrName>
                                        </p:attrNameLst>
                                      </p:cBhvr>
                                      <p:tavLst>
                                        <p:tav tm="0">
                                          <p:val>
                                            <p:fltVal val="0"/>
                                          </p:val>
                                        </p:tav>
                                        <p:tav tm="100000">
                                          <p:val>
                                            <p:strVal val="#ppt_h"/>
                                          </p:val>
                                        </p:tav>
                                      </p:tavLst>
                                    </p:anim>
                                  </p:childTnLst>
                                </p:cTn>
                              </p:par>
                              <p:par>
                                <p:cTn id="137" presetID="23" presetClass="entr" presetSubtype="16" fill="hold" grpId="0" nodeType="withEffect">
                                  <p:stCondLst>
                                    <p:cond delay="1250"/>
                                  </p:stCondLst>
                                  <p:childTnLst>
                                    <p:set>
                                      <p:cBhvr>
                                        <p:cTn id="138" dur="1" fill="hold">
                                          <p:stCondLst>
                                            <p:cond delay="0"/>
                                          </p:stCondLst>
                                        </p:cTn>
                                        <p:tgtEl>
                                          <p:spTgt spid="81"/>
                                        </p:tgtEl>
                                        <p:attrNameLst>
                                          <p:attrName>style.visibility</p:attrName>
                                        </p:attrNameLst>
                                      </p:cBhvr>
                                      <p:to>
                                        <p:strVal val="visible"/>
                                      </p:to>
                                    </p:set>
                                    <p:anim calcmode="lin" valueType="num">
                                      <p:cBhvr>
                                        <p:cTn id="139" dur="1250" fill="hold"/>
                                        <p:tgtEl>
                                          <p:spTgt spid="81"/>
                                        </p:tgtEl>
                                        <p:attrNameLst>
                                          <p:attrName>ppt_w</p:attrName>
                                        </p:attrNameLst>
                                      </p:cBhvr>
                                      <p:tavLst>
                                        <p:tav tm="0">
                                          <p:val>
                                            <p:fltVal val="0"/>
                                          </p:val>
                                        </p:tav>
                                        <p:tav tm="100000">
                                          <p:val>
                                            <p:strVal val="#ppt_w"/>
                                          </p:val>
                                        </p:tav>
                                      </p:tavLst>
                                    </p:anim>
                                    <p:anim calcmode="lin" valueType="num">
                                      <p:cBhvr>
                                        <p:cTn id="140" dur="1250" fill="hold"/>
                                        <p:tgtEl>
                                          <p:spTgt spid="81"/>
                                        </p:tgtEl>
                                        <p:attrNameLst>
                                          <p:attrName>ppt_h</p:attrName>
                                        </p:attrNameLst>
                                      </p:cBhvr>
                                      <p:tavLst>
                                        <p:tav tm="0">
                                          <p:val>
                                            <p:fltVal val="0"/>
                                          </p:val>
                                        </p:tav>
                                        <p:tav tm="100000">
                                          <p:val>
                                            <p:strVal val="#ppt_h"/>
                                          </p:val>
                                        </p:tav>
                                      </p:tavLst>
                                    </p:anim>
                                  </p:childTnLst>
                                </p:cTn>
                              </p:par>
                              <p:par>
                                <p:cTn id="141" presetID="23" presetClass="entr" presetSubtype="16" fill="hold" grpId="0" nodeType="withEffect">
                                  <p:stCondLst>
                                    <p:cond delay="1250"/>
                                  </p:stCondLst>
                                  <p:childTnLst>
                                    <p:set>
                                      <p:cBhvr>
                                        <p:cTn id="142" dur="1" fill="hold">
                                          <p:stCondLst>
                                            <p:cond delay="0"/>
                                          </p:stCondLst>
                                        </p:cTn>
                                        <p:tgtEl>
                                          <p:spTgt spid="82"/>
                                        </p:tgtEl>
                                        <p:attrNameLst>
                                          <p:attrName>style.visibility</p:attrName>
                                        </p:attrNameLst>
                                      </p:cBhvr>
                                      <p:to>
                                        <p:strVal val="visible"/>
                                      </p:to>
                                    </p:set>
                                    <p:anim calcmode="lin" valueType="num">
                                      <p:cBhvr>
                                        <p:cTn id="143" dur="1250" fill="hold"/>
                                        <p:tgtEl>
                                          <p:spTgt spid="82"/>
                                        </p:tgtEl>
                                        <p:attrNameLst>
                                          <p:attrName>ppt_w</p:attrName>
                                        </p:attrNameLst>
                                      </p:cBhvr>
                                      <p:tavLst>
                                        <p:tav tm="0">
                                          <p:val>
                                            <p:fltVal val="0"/>
                                          </p:val>
                                        </p:tav>
                                        <p:tav tm="100000">
                                          <p:val>
                                            <p:strVal val="#ppt_w"/>
                                          </p:val>
                                        </p:tav>
                                      </p:tavLst>
                                    </p:anim>
                                    <p:anim calcmode="lin" valueType="num">
                                      <p:cBhvr>
                                        <p:cTn id="144" dur="1250" fill="hold"/>
                                        <p:tgtEl>
                                          <p:spTgt spid="82"/>
                                        </p:tgtEl>
                                        <p:attrNameLst>
                                          <p:attrName>ppt_h</p:attrName>
                                        </p:attrNameLst>
                                      </p:cBhvr>
                                      <p:tavLst>
                                        <p:tav tm="0">
                                          <p:val>
                                            <p:fltVal val="0"/>
                                          </p:val>
                                        </p:tav>
                                        <p:tav tm="100000">
                                          <p:val>
                                            <p:strVal val="#ppt_h"/>
                                          </p:val>
                                        </p:tav>
                                      </p:tavLst>
                                    </p:anim>
                                  </p:childTnLst>
                                </p:cTn>
                              </p:par>
                              <p:par>
                                <p:cTn id="145" presetID="23" presetClass="entr" presetSubtype="16" fill="hold" grpId="0" nodeType="withEffect">
                                  <p:stCondLst>
                                    <p:cond delay="1250"/>
                                  </p:stCondLst>
                                  <p:childTnLst>
                                    <p:set>
                                      <p:cBhvr>
                                        <p:cTn id="146" dur="1" fill="hold">
                                          <p:stCondLst>
                                            <p:cond delay="0"/>
                                          </p:stCondLst>
                                        </p:cTn>
                                        <p:tgtEl>
                                          <p:spTgt spid="83"/>
                                        </p:tgtEl>
                                        <p:attrNameLst>
                                          <p:attrName>style.visibility</p:attrName>
                                        </p:attrNameLst>
                                      </p:cBhvr>
                                      <p:to>
                                        <p:strVal val="visible"/>
                                      </p:to>
                                    </p:set>
                                    <p:anim calcmode="lin" valueType="num">
                                      <p:cBhvr>
                                        <p:cTn id="147" dur="1250" fill="hold"/>
                                        <p:tgtEl>
                                          <p:spTgt spid="83"/>
                                        </p:tgtEl>
                                        <p:attrNameLst>
                                          <p:attrName>ppt_w</p:attrName>
                                        </p:attrNameLst>
                                      </p:cBhvr>
                                      <p:tavLst>
                                        <p:tav tm="0">
                                          <p:val>
                                            <p:fltVal val="0"/>
                                          </p:val>
                                        </p:tav>
                                        <p:tav tm="100000">
                                          <p:val>
                                            <p:strVal val="#ppt_w"/>
                                          </p:val>
                                        </p:tav>
                                      </p:tavLst>
                                    </p:anim>
                                    <p:anim calcmode="lin" valueType="num">
                                      <p:cBhvr>
                                        <p:cTn id="148" dur="1250" fill="hold"/>
                                        <p:tgtEl>
                                          <p:spTgt spid="83"/>
                                        </p:tgtEl>
                                        <p:attrNameLst>
                                          <p:attrName>ppt_h</p:attrName>
                                        </p:attrNameLst>
                                      </p:cBhvr>
                                      <p:tavLst>
                                        <p:tav tm="0">
                                          <p:val>
                                            <p:fltVal val="0"/>
                                          </p:val>
                                        </p:tav>
                                        <p:tav tm="100000">
                                          <p:val>
                                            <p:strVal val="#ppt_h"/>
                                          </p:val>
                                        </p:tav>
                                      </p:tavLst>
                                    </p:anim>
                                  </p:childTnLst>
                                </p:cTn>
                              </p:par>
                              <p:par>
                                <p:cTn id="149" presetID="23" presetClass="entr" presetSubtype="16" fill="hold" grpId="0" nodeType="withEffect">
                                  <p:stCondLst>
                                    <p:cond delay="1500"/>
                                  </p:stCondLst>
                                  <p:childTnLst>
                                    <p:set>
                                      <p:cBhvr>
                                        <p:cTn id="150" dur="1" fill="hold">
                                          <p:stCondLst>
                                            <p:cond delay="0"/>
                                          </p:stCondLst>
                                        </p:cTn>
                                        <p:tgtEl>
                                          <p:spTgt spid="84"/>
                                        </p:tgtEl>
                                        <p:attrNameLst>
                                          <p:attrName>style.visibility</p:attrName>
                                        </p:attrNameLst>
                                      </p:cBhvr>
                                      <p:to>
                                        <p:strVal val="visible"/>
                                      </p:to>
                                    </p:set>
                                    <p:anim calcmode="lin" valueType="num">
                                      <p:cBhvr>
                                        <p:cTn id="151" dur="1500" fill="hold"/>
                                        <p:tgtEl>
                                          <p:spTgt spid="84"/>
                                        </p:tgtEl>
                                        <p:attrNameLst>
                                          <p:attrName>ppt_w</p:attrName>
                                        </p:attrNameLst>
                                      </p:cBhvr>
                                      <p:tavLst>
                                        <p:tav tm="0">
                                          <p:val>
                                            <p:fltVal val="0"/>
                                          </p:val>
                                        </p:tav>
                                        <p:tav tm="100000">
                                          <p:val>
                                            <p:strVal val="#ppt_w"/>
                                          </p:val>
                                        </p:tav>
                                      </p:tavLst>
                                    </p:anim>
                                    <p:anim calcmode="lin" valueType="num">
                                      <p:cBhvr>
                                        <p:cTn id="152" dur="1500" fill="hold"/>
                                        <p:tgtEl>
                                          <p:spTgt spid="84"/>
                                        </p:tgtEl>
                                        <p:attrNameLst>
                                          <p:attrName>ppt_h</p:attrName>
                                        </p:attrNameLst>
                                      </p:cBhvr>
                                      <p:tavLst>
                                        <p:tav tm="0">
                                          <p:val>
                                            <p:fltVal val="0"/>
                                          </p:val>
                                        </p:tav>
                                        <p:tav tm="100000">
                                          <p:val>
                                            <p:strVal val="#ppt_h"/>
                                          </p:val>
                                        </p:tav>
                                      </p:tavLst>
                                    </p:anim>
                                  </p:childTnLst>
                                </p:cTn>
                              </p:par>
                              <p:par>
                                <p:cTn id="153" presetID="23" presetClass="entr" presetSubtype="16" fill="hold" grpId="0" nodeType="withEffect">
                                  <p:stCondLst>
                                    <p:cond delay="1500"/>
                                  </p:stCondLst>
                                  <p:childTnLst>
                                    <p:set>
                                      <p:cBhvr>
                                        <p:cTn id="154" dur="1" fill="hold">
                                          <p:stCondLst>
                                            <p:cond delay="0"/>
                                          </p:stCondLst>
                                        </p:cTn>
                                        <p:tgtEl>
                                          <p:spTgt spid="85"/>
                                        </p:tgtEl>
                                        <p:attrNameLst>
                                          <p:attrName>style.visibility</p:attrName>
                                        </p:attrNameLst>
                                      </p:cBhvr>
                                      <p:to>
                                        <p:strVal val="visible"/>
                                      </p:to>
                                    </p:set>
                                    <p:anim calcmode="lin" valueType="num">
                                      <p:cBhvr>
                                        <p:cTn id="155" dur="1500" fill="hold"/>
                                        <p:tgtEl>
                                          <p:spTgt spid="85"/>
                                        </p:tgtEl>
                                        <p:attrNameLst>
                                          <p:attrName>ppt_w</p:attrName>
                                        </p:attrNameLst>
                                      </p:cBhvr>
                                      <p:tavLst>
                                        <p:tav tm="0">
                                          <p:val>
                                            <p:fltVal val="0"/>
                                          </p:val>
                                        </p:tav>
                                        <p:tav tm="100000">
                                          <p:val>
                                            <p:strVal val="#ppt_w"/>
                                          </p:val>
                                        </p:tav>
                                      </p:tavLst>
                                    </p:anim>
                                    <p:anim calcmode="lin" valueType="num">
                                      <p:cBhvr>
                                        <p:cTn id="156" dur="1500" fill="hold"/>
                                        <p:tgtEl>
                                          <p:spTgt spid="85"/>
                                        </p:tgtEl>
                                        <p:attrNameLst>
                                          <p:attrName>ppt_h</p:attrName>
                                        </p:attrNameLst>
                                      </p:cBhvr>
                                      <p:tavLst>
                                        <p:tav tm="0">
                                          <p:val>
                                            <p:fltVal val="0"/>
                                          </p:val>
                                        </p:tav>
                                        <p:tav tm="100000">
                                          <p:val>
                                            <p:strVal val="#ppt_h"/>
                                          </p:val>
                                        </p:tav>
                                      </p:tavLst>
                                    </p:anim>
                                  </p:childTnLst>
                                </p:cTn>
                              </p:par>
                              <p:par>
                                <p:cTn id="157" presetID="23" presetClass="entr" presetSubtype="16" fill="hold" grpId="0" nodeType="withEffect">
                                  <p:stCondLst>
                                    <p:cond delay="1500"/>
                                  </p:stCondLst>
                                  <p:childTnLst>
                                    <p:set>
                                      <p:cBhvr>
                                        <p:cTn id="158" dur="1" fill="hold">
                                          <p:stCondLst>
                                            <p:cond delay="0"/>
                                          </p:stCondLst>
                                        </p:cTn>
                                        <p:tgtEl>
                                          <p:spTgt spid="86"/>
                                        </p:tgtEl>
                                        <p:attrNameLst>
                                          <p:attrName>style.visibility</p:attrName>
                                        </p:attrNameLst>
                                      </p:cBhvr>
                                      <p:to>
                                        <p:strVal val="visible"/>
                                      </p:to>
                                    </p:set>
                                    <p:anim calcmode="lin" valueType="num">
                                      <p:cBhvr>
                                        <p:cTn id="159" dur="1500" fill="hold"/>
                                        <p:tgtEl>
                                          <p:spTgt spid="86"/>
                                        </p:tgtEl>
                                        <p:attrNameLst>
                                          <p:attrName>ppt_w</p:attrName>
                                        </p:attrNameLst>
                                      </p:cBhvr>
                                      <p:tavLst>
                                        <p:tav tm="0">
                                          <p:val>
                                            <p:fltVal val="0"/>
                                          </p:val>
                                        </p:tav>
                                        <p:tav tm="100000">
                                          <p:val>
                                            <p:strVal val="#ppt_w"/>
                                          </p:val>
                                        </p:tav>
                                      </p:tavLst>
                                    </p:anim>
                                    <p:anim calcmode="lin" valueType="num">
                                      <p:cBhvr>
                                        <p:cTn id="160" dur="1500" fill="hold"/>
                                        <p:tgtEl>
                                          <p:spTgt spid="86"/>
                                        </p:tgtEl>
                                        <p:attrNameLst>
                                          <p:attrName>ppt_h</p:attrName>
                                        </p:attrNameLst>
                                      </p:cBhvr>
                                      <p:tavLst>
                                        <p:tav tm="0">
                                          <p:val>
                                            <p:fltVal val="0"/>
                                          </p:val>
                                        </p:tav>
                                        <p:tav tm="100000">
                                          <p:val>
                                            <p:strVal val="#ppt_h"/>
                                          </p:val>
                                        </p:tav>
                                      </p:tavLst>
                                    </p:anim>
                                  </p:childTnLst>
                                </p:cTn>
                              </p:par>
                              <p:par>
                                <p:cTn id="161" presetID="23" presetClass="entr" presetSubtype="16" fill="hold" grpId="0" nodeType="withEffect">
                                  <p:stCondLst>
                                    <p:cond delay="1500"/>
                                  </p:stCondLst>
                                  <p:childTnLst>
                                    <p:set>
                                      <p:cBhvr>
                                        <p:cTn id="162" dur="1" fill="hold">
                                          <p:stCondLst>
                                            <p:cond delay="0"/>
                                          </p:stCondLst>
                                        </p:cTn>
                                        <p:tgtEl>
                                          <p:spTgt spid="87"/>
                                        </p:tgtEl>
                                        <p:attrNameLst>
                                          <p:attrName>style.visibility</p:attrName>
                                        </p:attrNameLst>
                                      </p:cBhvr>
                                      <p:to>
                                        <p:strVal val="visible"/>
                                      </p:to>
                                    </p:set>
                                    <p:anim calcmode="lin" valueType="num">
                                      <p:cBhvr>
                                        <p:cTn id="163" dur="1500" fill="hold"/>
                                        <p:tgtEl>
                                          <p:spTgt spid="87"/>
                                        </p:tgtEl>
                                        <p:attrNameLst>
                                          <p:attrName>ppt_w</p:attrName>
                                        </p:attrNameLst>
                                      </p:cBhvr>
                                      <p:tavLst>
                                        <p:tav tm="0">
                                          <p:val>
                                            <p:fltVal val="0"/>
                                          </p:val>
                                        </p:tav>
                                        <p:tav tm="100000">
                                          <p:val>
                                            <p:strVal val="#ppt_w"/>
                                          </p:val>
                                        </p:tav>
                                      </p:tavLst>
                                    </p:anim>
                                    <p:anim calcmode="lin" valueType="num">
                                      <p:cBhvr>
                                        <p:cTn id="164" dur="1500" fill="hold"/>
                                        <p:tgtEl>
                                          <p:spTgt spid="87"/>
                                        </p:tgtEl>
                                        <p:attrNameLst>
                                          <p:attrName>ppt_h</p:attrName>
                                        </p:attrNameLst>
                                      </p:cBhvr>
                                      <p:tavLst>
                                        <p:tav tm="0">
                                          <p:val>
                                            <p:fltVal val="0"/>
                                          </p:val>
                                        </p:tav>
                                        <p:tav tm="100000">
                                          <p:val>
                                            <p:strVal val="#ppt_h"/>
                                          </p:val>
                                        </p:tav>
                                      </p:tavLst>
                                    </p:anim>
                                  </p:childTnLst>
                                </p:cTn>
                              </p:par>
                              <p:par>
                                <p:cTn id="165" presetID="23" presetClass="entr" presetSubtype="16" fill="hold" grpId="0" nodeType="withEffect">
                                  <p:stCondLst>
                                    <p:cond delay="1500"/>
                                  </p:stCondLst>
                                  <p:childTnLst>
                                    <p:set>
                                      <p:cBhvr>
                                        <p:cTn id="166" dur="1" fill="hold">
                                          <p:stCondLst>
                                            <p:cond delay="0"/>
                                          </p:stCondLst>
                                        </p:cTn>
                                        <p:tgtEl>
                                          <p:spTgt spid="25"/>
                                        </p:tgtEl>
                                        <p:attrNameLst>
                                          <p:attrName>style.visibility</p:attrName>
                                        </p:attrNameLst>
                                      </p:cBhvr>
                                      <p:to>
                                        <p:strVal val="visible"/>
                                      </p:to>
                                    </p:set>
                                    <p:anim calcmode="lin" valueType="num">
                                      <p:cBhvr>
                                        <p:cTn id="167" dur="1500" fill="hold"/>
                                        <p:tgtEl>
                                          <p:spTgt spid="25"/>
                                        </p:tgtEl>
                                        <p:attrNameLst>
                                          <p:attrName>ppt_w</p:attrName>
                                        </p:attrNameLst>
                                      </p:cBhvr>
                                      <p:tavLst>
                                        <p:tav tm="0">
                                          <p:val>
                                            <p:fltVal val="0"/>
                                          </p:val>
                                        </p:tav>
                                        <p:tav tm="100000">
                                          <p:val>
                                            <p:strVal val="#ppt_w"/>
                                          </p:val>
                                        </p:tav>
                                      </p:tavLst>
                                    </p:anim>
                                    <p:anim calcmode="lin" valueType="num">
                                      <p:cBhvr>
                                        <p:cTn id="168" dur="1500" fill="hold"/>
                                        <p:tgtEl>
                                          <p:spTgt spid="25"/>
                                        </p:tgtEl>
                                        <p:attrNameLst>
                                          <p:attrName>ppt_h</p:attrName>
                                        </p:attrNameLst>
                                      </p:cBhvr>
                                      <p:tavLst>
                                        <p:tav tm="0">
                                          <p:val>
                                            <p:fltVal val="0"/>
                                          </p:val>
                                        </p:tav>
                                        <p:tav tm="100000">
                                          <p:val>
                                            <p:strVal val="#ppt_h"/>
                                          </p:val>
                                        </p:tav>
                                      </p:tavLst>
                                    </p:anim>
                                  </p:childTnLst>
                                </p:cTn>
                              </p:par>
                              <p:par>
                                <p:cTn id="169" presetID="23" presetClass="entr" presetSubtype="16" fill="hold" grpId="0" nodeType="withEffect">
                                  <p:stCondLst>
                                    <p:cond delay="1500"/>
                                  </p:stCondLst>
                                  <p:childTnLst>
                                    <p:set>
                                      <p:cBhvr>
                                        <p:cTn id="170" dur="1" fill="hold">
                                          <p:stCondLst>
                                            <p:cond delay="0"/>
                                          </p:stCondLst>
                                        </p:cTn>
                                        <p:tgtEl>
                                          <p:spTgt spid="26"/>
                                        </p:tgtEl>
                                        <p:attrNameLst>
                                          <p:attrName>style.visibility</p:attrName>
                                        </p:attrNameLst>
                                      </p:cBhvr>
                                      <p:to>
                                        <p:strVal val="visible"/>
                                      </p:to>
                                    </p:set>
                                    <p:anim calcmode="lin" valueType="num">
                                      <p:cBhvr>
                                        <p:cTn id="171" dur="1500" fill="hold"/>
                                        <p:tgtEl>
                                          <p:spTgt spid="26"/>
                                        </p:tgtEl>
                                        <p:attrNameLst>
                                          <p:attrName>ppt_w</p:attrName>
                                        </p:attrNameLst>
                                      </p:cBhvr>
                                      <p:tavLst>
                                        <p:tav tm="0">
                                          <p:val>
                                            <p:fltVal val="0"/>
                                          </p:val>
                                        </p:tav>
                                        <p:tav tm="100000">
                                          <p:val>
                                            <p:strVal val="#ppt_w"/>
                                          </p:val>
                                        </p:tav>
                                      </p:tavLst>
                                    </p:anim>
                                    <p:anim calcmode="lin" valueType="num">
                                      <p:cBhvr>
                                        <p:cTn id="172" dur="1500" fill="hold"/>
                                        <p:tgtEl>
                                          <p:spTgt spid="26"/>
                                        </p:tgtEl>
                                        <p:attrNameLst>
                                          <p:attrName>ppt_h</p:attrName>
                                        </p:attrNameLst>
                                      </p:cBhvr>
                                      <p:tavLst>
                                        <p:tav tm="0">
                                          <p:val>
                                            <p:fltVal val="0"/>
                                          </p:val>
                                        </p:tav>
                                        <p:tav tm="100000">
                                          <p:val>
                                            <p:strVal val="#ppt_h"/>
                                          </p:val>
                                        </p:tav>
                                      </p:tavLst>
                                    </p:anim>
                                  </p:childTnLst>
                                </p:cTn>
                              </p:par>
                              <p:par>
                                <p:cTn id="173" presetID="23" presetClass="entr" presetSubtype="16" fill="hold" grpId="0" nodeType="withEffect">
                                  <p:stCondLst>
                                    <p:cond delay="1500"/>
                                  </p:stCondLst>
                                  <p:childTnLst>
                                    <p:set>
                                      <p:cBhvr>
                                        <p:cTn id="174" dur="1" fill="hold">
                                          <p:stCondLst>
                                            <p:cond delay="0"/>
                                          </p:stCondLst>
                                        </p:cTn>
                                        <p:tgtEl>
                                          <p:spTgt spid="27"/>
                                        </p:tgtEl>
                                        <p:attrNameLst>
                                          <p:attrName>style.visibility</p:attrName>
                                        </p:attrNameLst>
                                      </p:cBhvr>
                                      <p:to>
                                        <p:strVal val="visible"/>
                                      </p:to>
                                    </p:set>
                                    <p:anim calcmode="lin" valueType="num">
                                      <p:cBhvr>
                                        <p:cTn id="175" dur="1500" fill="hold"/>
                                        <p:tgtEl>
                                          <p:spTgt spid="27"/>
                                        </p:tgtEl>
                                        <p:attrNameLst>
                                          <p:attrName>ppt_w</p:attrName>
                                        </p:attrNameLst>
                                      </p:cBhvr>
                                      <p:tavLst>
                                        <p:tav tm="0">
                                          <p:val>
                                            <p:fltVal val="0"/>
                                          </p:val>
                                        </p:tav>
                                        <p:tav tm="100000">
                                          <p:val>
                                            <p:strVal val="#ppt_w"/>
                                          </p:val>
                                        </p:tav>
                                      </p:tavLst>
                                    </p:anim>
                                    <p:anim calcmode="lin" valueType="num">
                                      <p:cBhvr>
                                        <p:cTn id="176" dur="1500" fill="hold"/>
                                        <p:tgtEl>
                                          <p:spTgt spid="27"/>
                                        </p:tgtEl>
                                        <p:attrNameLst>
                                          <p:attrName>ppt_h</p:attrName>
                                        </p:attrNameLst>
                                      </p:cBhvr>
                                      <p:tavLst>
                                        <p:tav tm="0">
                                          <p:val>
                                            <p:fltVal val="0"/>
                                          </p:val>
                                        </p:tav>
                                        <p:tav tm="100000">
                                          <p:val>
                                            <p:strVal val="#ppt_h"/>
                                          </p:val>
                                        </p:tav>
                                      </p:tavLst>
                                    </p:anim>
                                  </p:childTnLst>
                                </p:cTn>
                              </p:par>
                              <p:par>
                                <p:cTn id="177" presetID="23" presetClass="entr" presetSubtype="16" fill="hold" grpId="0" nodeType="withEffect">
                                  <p:stCondLst>
                                    <p:cond delay="1500"/>
                                  </p:stCondLst>
                                  <p:childTnLst>
                                    <p:set>
                                      <p:cBhvr>
                                        <p:cTn id="178" dur="1" fill="hold">
                                          <p:stCondLst>
                                            <p:cond delay="0"/>
                                          </p:stCondLst>
                                        </p:cTn>
                                        <p:tgtEl>
                                          <p:spTgt spid="28"/>
                                        </p:tgtEl>
                                        <p:attrNameLst>
                                          <p:attrName>style.visibility</p:attrName>
                                        </p:attrNameLst>
                                      </p:cBhvr>
                                      <p:to>
                                        <p:strVal val="visible"/>
                                      </p:to>
                                    </p:set>
                                    <p:anim calcmode="lin" valueType="num">
                                      <p:cBhvr>
                                        <p:cTn id="179" dur="1500" fill="hold"/>
                                        <p:tgtEl>
                                          <p:spTgt spid="28"/>
                                        </p:tgtEl>
                                        <p:attrNameLst>
                                          <p:attrName>ppt_w</p:attrName>
                                        </p:attrNameLst>
                                      </p:cBhvr>
                                      <p:tavLst>
                                        <p:tav tm="0">
                                          <p:val>
                                            <p:fltVal val="0"/>
                                          </p:val>
                                        </p:tav>
                                        <p:tav tm="100000">
                                          <p:val>
                                            <p:strVal val="#ppt_w"/>
                                          </p:val>
                                        </p:tav>
                                      </p:tavLst>
                                    </p:anim>
                                    <p:anim calcmode="lin" valueType="num">
                                      <p:cBhvr>
                                        <p:cTn id="180" dur="1500" fill="hold"/>
                                        <p:tgtEl>
                                          <p:spTgt spid="28"/>
                                        </p:tgtEl>
                                        <p:attrNameLst>
                                          <p:attrName>ppt_h</p:attrName>
                                        </p:attrNameLst>
                                      </p:cBhvr>
                                      <p:tavLst>
                                        <p:tav tm="0">
                                          <p:val>
                                            <p:fltVal val="0"/>
                                          </p:val>
                                        </p:tav>
                                        <p:tav tm="100000">
                                          <p:val>
                                            <p:strVal val="#ppt_h"/>
                                          </p:val>
                                        </p:tav>
                                      </p:tavLst>
                                    </p:anim>
                                  </p:childTnLst>
                                </p:cTn>
                              </p:par>
                              <p:par>
                                <p:cTn id="181" presetID="23" presetClass="entr" presetSubtype="16" fill="hold" grpId="0" nodeType="withEffect">
                                  <p:stCondLst>
                                    <p:cond delay="1500"/>
                                  </p:stCondLst>
                                  <p:childTnLst>
                                    <p:set>
                                      <p:cBhvr>
                                        <p:cTn id="182" dur="1" fill="hold">
                                          <p:stCondLst>
                                            <p:cond delay="0"/>
                                          </p:stCondLst>
                                        </p:cTn>
                                        <p:tgtEl>
                                          <p:spTgt spid="29"/>
                                        </p:tgtEl>
                                        <p:attrNameLst>
                                          <p:attrName>style.visibility</p:attrName>
                                        </p:attrNameLst>
                                      </p:cBhvr>
                                      <p:to>
                                        <p:strVal val="visible"/>
                                      </p:to>
                                    </p:set>
                                    <p:anim calcmode="lin" valueType="num">
                                      <p:cBhvr>
                                        <p:cTn id="183" dur="1500" fill="hold"/>
                                        <p:tgtEl>
                                          <p:spTgt spid="29"/>
                                        </p:tgtEl>
                                        <p:attrNameLst>
                                          <p:attrName>ppt_w</p:attrName>
                                        </p:attrNameLst>
                                      </p:cBhvr>
                                      <p:tavLst>
                                        <p:tav tm="0">
                                          <p:val>
                                            <p:fltVal val="0"/>
                                          </p:val>
                                        </p:tav>
                                        <p:tav tm="100000">
                                          <p:val>
                                            <p:strVal val="#ppt_w"/>
                                          </p:val>
                                        </p:tav>
                                      </p:tavLst>
                                    </p:anim>
                                    <p:anim calcmode="lin" valueType="num">
                                      <p:cBhvr>
                                        <p:cTn id="184" dur="1500" fill="hold"/>
                                        <p:tgtEl>
                                          <p:spTgt spid="29"/>
                                        </p:tgtEl>
                                        <p:attrNameLst>
                                          <p:attrName>ppt_h</p:attrName>
                                        </p:attrNameLst>
                                      </p:cBhvr>
                                      <p:tavLst>
                                        <p:tav tm="0">
                                          <p:val>
                                            <p:fltVal val="0"/>
                                          </p:val>
                                        </p:tav>
                                        <p:tav tm="100000">
                                          <p:val>
                                            <p:strVal val="#ppt_h"/>
                                          </p:val>
                                        </p:tav>
                                      </p:tavLst>
                                    </p:anim>
                                  </p:childTnLst>
                                </p:cTn>
                              </p:par>
                              <p:par>
                                <p:cTn id="185" presetID="23" presetClass="entr" presetSubtype="16" fill="hold" grpId="0" nodeType="withEffect">
                                  <p:stCondLst>
                                    <p:cond delay="1750"/>
                                  </p:stCondLst>
                                  <p:childTnLst>
                                    <p:set>
                                      <p:cBhvr>
                                        <p:cTn id="186" dur="1" fill="hold">
                                          <p:stCondLst>
                                            <p:cond delay="0"/>
                                          </p:stCondLst>
                                        </p:cTn>
                                        <p:tgtEl>
                                          <p:spTgt spid="30"/>
                                        </p:tgtEl>
                                        <p:attrNameLst>
                                          <p:attrName>style.visibility</p:attrName>
                                        </p:attrNameLst>
                                      </p:cBhvr>
                                      <p:to>
                                        <p:strVal val="visible"/>
                                      </p:to>
                                    </p:set>
                                    <p:anim calcmode="lin" valueType="num">
                                      <p:cBhvr>
                                        <p:cTn id="187" dur="1750" fill="hold"/>
                                        <p:tgtEl>
                                          <p:spTgt spid="30"/>
                                        </p:tgtEl>
                                        <p:attrNameLst>
                                          <p:attrName>ppt_w</p:attrName>
                                        </p:attrNameLst>
                                      </p:cBhvr>
                                      <p:tavLst>
                                        <p:tav tm="0">
                                          <p:val>
                                            <p:fltVal val="0"/>
                                          </p:val>
                                        </p:tav>
                                        <p:tav tm="100000">
                                          <p:val>
                                            <p:strVal val="#ppt_w"/>
                                          </p:val>
                                        </p:tav>
                                      </p:tavLst>
                                    </p:anim>
                                    <p:anim calcmode="lin" valueType="num">
                                      <p:cBhvr>
                                        <p:cTn id="188" dur="1750" fill="hold"/>
                                        <p:tgtEl>
                                          <p:spTgt spid="30"/>
                                        </p:tgtEl>
                                        <p:attrNameLst>
                                          <p:attrName>ppt_h</p:attrName>
                                        </p:attrNameLst>
                                      </p:cBhvr>
                                      <p:tavLst>
                                        <p:tav tm="0">
                                          <p:val>
                                            <p:fltVal val="0"/>
                                          </p:val>
                                        </p:tav>
                                        <p:tav tm="100000">
                                          <p:val>
                                            <p:strVal val="#ppt_h"/>
                                          </p:val>
                                        </p:tav>
                                      </p:tavLst>
                                    </p:anim>
                                  </p:childTnLst>
                                </p:cTn>
                              </p:par>
                              <p:par>
                                <p:cTn id="189" presetID="23" presetClass="entr" presetSubtype="16" fill="hold" grpId="0" nodeType="withEffect">
                                  <p:stCondLst>
                                    <p:cond delay="1750"/>
                                  </p:stCondLst>
                                  <p:childTnLst>
                                    <p:set>
                                      <p:cBhvr>
                                        <p:cTn id="190" dur="1" fill="hold">
                                          <p:stCondLst>
                                            <p:cond delay="0"/>
                                          </p:stCondLst>
                                        </p:cTn>
                                        <p:tgtEl>
                                          <p:spTgt spid="31"/>
                                        </p:tgtEl>
                                        <p:attrNameLst>
                                          <p:attrName>style.visibility</p:attrName>
                                        </p:attrNameLst>
                                      </p:cBhvr>
                                      <p:to>
                                        <p:strVal val="visible"/>
                                      </p:to>
                                    </p:set>
                                    <p:anim calcmode="lin" valueType="num">
                                      <p:cBhvr>
                                        <p:cTn id="191" dur="1750" fill="hold"/>
                                        <p:tgtEl>
                                          <p:spTgt spid="31"/>
                                        </p:tgtEl>
                                        <p:attrNameLst>
                                          <p:attrName>ppt_w</p:attrName>
                                        </p:attrNameLst>
                                      </p:cBhvr>
                                      <p:tavLst>
                                        <p:tav tm="0">
                                          <p:val>
                                            <p:fltVal val="0"/>
                                          </p:val>
                                        </p:tav>
                                        <p:tav tm="100000">
                                          <p:val>
                                            <p:strVal val="#ppt_w"/>
                                          </p:val>
                                        </p:tav>
                                      </p:tavLst>
                                    </p:anim>
                                    <p:anim calcmode="lin" valueType="num">
                                      <p:cBhvr>
                                        <p:cTn id="192" dur="1750" fill="hold"/>
                                        <p:tgtEl>
                                          <p:spTgt spid="31"/>
                                        </p:tgtEl>
                                        <p:attrNameLst>
                                          <p:attrName>ppt_h</p:attrName>
                                        </p:attrNameLst>
                                      </p:cBhvr>
                                      <p:tavLst>
                                        <p:tav tm="0">
                                          <p:val>
                                            <p:fltVal val="0"/>
                                          </p:val>
                                        </p:tav>
                                        <p:tav tm="100000">
                                          <p:val>
                                            <p:strVal val="#ppt_h"/>
                                          </p:val>
                                        </p:tav>
                                      </p:tavLst>
                                    </p:anim>
                                  </p:childTnLst>
                                </p:cTn>
                              </p:par>
                              <p:par>
                                <p:cTn id="193" presetID="23" presetClass="entr" presetSubtype="16" fill="hold" grpId="0" nodeType="withEffect">
                                  <p:stCondLst>
                                    <p:cond delay="1750"/>
                                  </p:stCondLst>
                                  <p:childTnLst>
                                    <p:set>
                                      <p:cBhvr>
                                        <p:cTn id="194" dur="1" fill="hold">
                                          <p:stCondLst>
                                            <p:cond delay="0"/>
                                          </p:stCondLst>
                                        </p:cTn>
                                        <p:tgtEl>
                                          <p:spTgt spid="32"/>
                                        </p:tgtEl>
                                        <p:attrNameLst>
                                          <p:attrName>style.visibility</p:attrName>
                                        </p:attrNameLst>
                                      </p:cBhvr>
                                      <p:to>
                                        <p:strVal val="visible"/>
                                      </p:to>
                                    </p:set>
                                    <p:anim calcmode="lin" valueType="num">
                                      <p:cBhvr>
                                        <p:cTn id="195" dur="1750" fill="hold"/>
                                        <p:tgtEl>
                                          <p:spTgt spid="32"/>
                                        </p:tgtEl>
                                        <p:attrNameLst>
                                          <p:attrName>ppt_w</p:attrName>
                                        </p:attrNameLst>
                                      </p:cBhvr>
                                      <p:tavLst>
                                        <p:tav tm="0">
                                          <p:val>
                                            <p:fltVal val="0"/>
                                          </p:val>
                                        </p:tav>
                                        <p:tav tm="100000">
                                          <p:val>
                                            <p:strVal val="#ppt_w"/>
                                          </p:val>
                                        </p:tav>
                                      </p:tavLst>
                                    </p:anim>
                                    <p:anim calcmode="lin" valueType="num">
                                      <p:cBhvr>
                                        <p:cTn id="196" dur="1750" fill="hold"/>
                                        <p:tgtEl>
                                          <p:spTgt spid="32"/>
                                        </p:tgtEl>
                                        <p:attrNameLst>
                                          <p:attrName>ppt_h</p:attrName>
                                        </p:attrNameLst>
                                      </p:cBhvr>
                                      <p:tavLst>
                                        <p:tav tm="0">
                                          <p:val>
                                            <p:fltVal val="0"/>
                                          </p:val>
                                        </p:tav>
                                        <p:tav tm="100000">
                                          <p:val>
                                            <p:strVal val="#ppt_h"/>
                                          </p:val>
                                        </p:tav>
                                      </p:tavLst>
                                    </p:anim>
                                  </p:childTnLst>
                                </p:cTn>
                              </p:par>
                              <p:par>
                                <p:cTn id="197" presetID="23" presetClass="entr" presetSubtype="16" fill="hold" grpId="0" nodeType="withEffect">
                                  <p:stCondLst>
                                    <p:cond delay="1750"/>
                                  </p:stCondLst>
                                  <p:childTnLst>
                                    <p:set>
                                      <p:cBhvr>
                                        <p:cTn id="198" dur="1" fill="hold">
                                          <p:stCondLst>
                                            <p:cond delay="0"/>
                                          </p:stCondLst>
                                        </p:cTn>
                                        <p:tgtEl>
                                          <p:spTgt spid="33"/>
                                        </p:tgtEl>
                                        <p:attrNameLst>
                                          <p:attrName>style.visibility</p:attrName>
                                        </p:attrNameLst>
                                      </p:cBhvr>
                                      <p:to>
                                        <p:strVal val="visible"/>
                                      </p:to>
                                    </p:set>
                                    <p:anim calcmode="lin" valueType="num">
                                      <p:cBhvr>
                                        <p:cTn id="199" dur="1750" fill="hold"/>
                                        <p:tgtEl>
                                          <p:spTgt spid="33"/>
                                        </p:tgtEl>
                                        <p:attrNameLst>
                                          <p:attrName>ppt_w</p:attrName>
                                        </p:attrNameLst>
                                      </p:cBhvr>
                                      <p:tavLst>
                                        <p:tav tm="0">
                                          <p:val>
                                            <p:fltVal val="0"/>
                                          </p:val>
                                        </p:tav>
                                        <p:tav tm="100000">
                                          <p:val>
                                            <p:strVal val="#ppt_w"/>
                                          </p:val>
                                        </p:tav>
                                      </p:tavLst>
                                    </p:anim>
                                    <p:anim calcmode="lin" valueType="num">
                                      <p:cBhvr>
                                        <p:cTn id="200" dur="1750" fill="hold"/>
                                        <p:tgtEl>
                                          <p:spTgt spid="33"/>
                                        </p:tgtEl>
                                        <p:attrNameLst>
                                          <p:attrName>ppt_h</p:attrName>
                                        </p:attrNameLst>
                                      </p:cBhvr>
                                      <p:tavLst>
                                        <p:tav tm="0">
                                          <p:val>
                                            <p:fltVal val="0"/>
                                          </p:val>
                                        </p:tav>
                                        <p:tav tm="100000">
                                          <p:val>
                                            <p:strVal val="#ppt_h"/>
                                          </p:val>
                                        </p:tav>
                                      </p:tavLst>
                                    </p:anim>
                                  </p:childTnLst>
                                </p:cTn>
                              </p:par>
                              <p:par>
                                <p:cTn id="201" presetID="23" presetClass="entr" presetSubtype="16" fill="hold" grpId="0" nodeType="withEffect">
                                  <p:stCondLst>
                                    <p:cond delay="1750"/>
                                  </p:stCondLst>
                                  <p:childTnLst>
                                    <p:set>
                                      <p:cBhvr>
                                        <p:cTn id="202" dur="1" fill="hold">
                                          <p:stCondLst>
                                            <p:cond delay="0"/>
                                          </p:stCondLst>
                                        </p:cTn>
                                        <p:tgtEl>
                                          <p:spTgt spid="34"/>
                                        </p:tgtEl>
                                        <p:attrNameLst>
                                          <p:attrName>style.visibility</p:attrName>
                                        </p:attrNameLst>
                                      </p:cBhvr>
                                      <p:to>
                                        <p:strVal val="visible"/>
                                      </p:to>
                                    </p:set>
                                    <p:anim calcmode="lin" valueType="num">
                                      <p:cBhvr>
                                        <p:cTn id="203" dur="1750" fill="hold"/>
                                        <p:tgtEl>
                                          <p:spTgt spid="34"/>
                                        </p:tgtEl>
                                        <p:attrNameLst>
                                          <p:attrName>ppt_w</p:attrName>
                                        </p:attrNameLst>
                                      </p:cBhvr>
                                      <p:tavLst>
                                        <p:tav tm="0">
                                          <p:val>
                                            <p:fltVal val="0"/>
                                          </p:val>
                                        </p:tav>
                                        <p:tav tm="100000">
                                          <p:val>
                                            <p:strVal val="#ppt_w"/>
                                          </p:val>
                                        </p:tav>
                                      </p:tavLst>
                                    </p:anim>
                                    <p:anim calcmode="lin" valueType="num">
                                      <p:cBhvr>
                                        <p:cTn id="204" dur="1750" fill="hold"/>
                                        <p:tgtEl>
                                          <p:spTgt spid="34"/>
                                        </p:tgtEl>
                                        <p:attrNameLst>
                                          <p:attrName>ppt_h</p:attrName>
                                        </p:attrNameLst>
                                      </p:cBhvr>
                                      <p:tavLst>
                                        <p:tav tm="0">
                                          <p:val>
                                            <p:fltVal val="0"/>
                                          </p:val>
                                        </p:tav>
                                        <p:tav tm="100000">
                                          <p:val>
                                            <p:strVal val="#ppt_h"/>
                                          </p:val>
                                        </p:tav>
                                      </p:tavLst>
                                    </p:anim>
                                  </p:childTnLst>
                                </p:cTn>
                              </p:par>
                              <p:par>
                                <p:cTn id="205" presetID="23" presetClass="entr" presetSubtype="16" fill="hold" grpId="0" nodeType="withEffect">
                                  <p:stCondLst>
                                    <p:cond delay="1750"/>
                                  </p:stCondLst>
                                  <p:childTnLst>
                                    <p:set>
                                      <p:cBhvr>
                                        <p:cTn id="206" dur="1" fill="hold">
                                          <p:stCondLst>
                                            <p:cond delay="0"/>
                                          </p:stCondLst>
                                        </p:cTn>
                                        <p:tgtEl>
                                          <p:spTgt spid="35"/>
                                        </p:tgtEl>
                                        <p:attrNameLst>
                                          <p:attrName>style.visibility</p:attrName>
                                        </p:attrNameLst>
                                      </p:cBhvr>
                                      <p:to>
                                        <p:strVal val="visible"/>
                                      </p:to>
                                    </p:set>
                                    <p:anim calcmode="lin" valueType="num">
                                      <p:cBhvr>
                                        <p:cTn id="207" dur="1750" fill="hold"/>
                                        <p:tgtEl>
                                          <p:spTgt spid="35"/>
                                        </p:tgtEl>
                                        <p:attrNameLst>
                                          <p:attrName>ppt_w</p:attrName>
                                        </p:attrNameLst>
                                      </p:cBhvr>
                                      <p:tavLst>
                                        <p:tav tm="0">
                                          <p:val>
                                            <p:fltVal val="0"/>
                                          </p:val>
                                        </p:tav>
                                        <p:tav tm="100000">
                                          <p:val>
                                            <p:strVal val="#ppt_w"/>
                                          </p:val>
                                        </p:tav>
                                      </p:tavLst>
                                    </p:anim>
                                    <p:anim calcmode="lin" valueType="num">
                                      <p:cBhvr>
                                        <p:cTn id="208" dur="1750" fill="hold"/>
                                        <p:tgtEl>
                                          <p:spTgt spid="35"/>
                                        </p:tgtEl>
                                        <p:attrNameLst>
                                          <p:attrName>ppt_h</p:attrName>
                                        </p:attrNameLst>
                                      </p:cBhvr>
                                      <p:tavLst>
                                        <p:tav tm="0">
                                          <p:val>
                                            <p:fltVal val="0"/>
                                          </p:val>
                                        </p:tav>
                                        <p:tav tm="100000">
                                          <p:val>
                                            <p:strVal val="#ppt_h"/>
                                          </p:val>
                                        </p:tav>
                                      </p:tavLst>
                                    </p:anim>
                                  </p:childTnLst>
                                </p:cTn>
                              </p:par>
                              <p:par>
                                <p:cTn id="209" presetID="23" presetClass="entr" presetSubtype="16" fill="hold" grpId="0" nodeType="withEffect">
                                  <p:stCondLst>
                                    <p:cond delay="1750"/>
                                  </p:stCondLst>
                                  <p:childTnLst>
                                    <p:set>
                                      <p:cBhvr>
                                        <p:cTn id="210" dur="1" fill="hold">
                                          <p:stCondLst>
                                            <p:cond delay="0"/>
                                          </p:stCondLst>
                                        </p:cTn>
                                        <p:tgtEl>
                                          <p:spTgt spid="36"/>
                                        </p:tgtEl>
                                        <p:attrNameLst>
                                          <p:attrName>style.visibility</p:attrName>
                                        </p:attrNameLst>
                                      </p:cBhvr>
                                      <p:to>
                                        <p:strVal val="visible"/>
                                      </p:to>
                                    </p:set>
                                    <p:anim calcmode="lin" valueType="num">
                                      <p:cBhvr>
                                        <p:cTn id="211" dur="1750" fill="hold"/>
                                        <p:tgtEl>
                                          <p:spTgt spid="36"/>
                                        </p:tgtEl>
                                        <p:attrNameLst>
                                          <p:attrName>ppt_w</p:attrName>
                                        </p:attrNameLst>
                                      </p:cBhvr>
                                      <p:tavLst>
                                        <p:tav tm="0">
                                          <p:val>
                                            <p:fltVal val="0"/>
                                          </p:val>
                                        </p:tav>
                                        <p:tav tm="100000">
                                          <p:val>
                                            <p:strVal val="#ppt_w"/>
                                          </p:val>
                                        </p:tav>
                                      </p:tavLst>
                                    </p:anim>
                                    <p:anim calcmode="lin" valueType="num">
                                      <p:cBhvr>
                                        <p:cTn id="212" dur="1750" fill="hold"/>
                                        <p:tgtEl>
                                          <p:spTgt spid="36"/>
                                        </p:tgtEl>
                                        <p:attrNameLst>
                                          <p:attrName>ppt_h</p:attrName>
                                        </p:attrNameLst>
                                      </p:cBhvr>
                                      <p:tavLst>
                                        <p:tav tm="0">
                                          <p:val>
                                            <p:fltVal val="0"/>
                                          </p:val>
                                        </p:tav>
                                        <p:tav tm="100000">
                                          <p:val>
                                            <p:strVal val="#ppt_h"/>
                                          </p:val>
                                        </p:tav>
                                      </p:tavLst>
                                    </p:anim>
                                  </p:childTnLst>
                                </p:cTn>
                              </p:par>
                              <p:par>
                                <p:cTn id="213" presetID="23" presetClass="entr" presetSubtype="16" fill="hold" grpId="0" nodeType="withEffect">
                                  <p:stCondLst>
                                    <p:cond delay="1750"/>
                                  </p:stCondLst>
                                  <p:childTnLst>
                                    <p:set>
                                      <p:cBhvr>
                                        <p:cTn id="214" dur="1" fill="hold">
                                          <p:stCondLst>
                                            <p:cond delay="0"/>
                                          </p:stCondLst>
                                        </p:cTn>
                                        <p:tgtEl>
                                          <p:spTgt spid="37"/>
                                        </p:tgtEl>
                                        <p:attrNameLst>
                                          <p:attrName>style.visibility</p:attrName>
                                        </p:attrNameLst>
                                      </p:cBhvr>
                                      <p:to>
                                        <p:strVal val="visible"/>
                                      </p:to>
                                    </p:set>
                                    <p:anim calcmode="lin" valueType="num">
                                      <p:cBhvr>
                                        <p:cTn id="215" dur="1750" fill="hold"/>
                                        <p:tgtEl>
                                          <p:spTgt spid="37"/>
                                        </p:tgtEl>
                                        <p:attrNameLst>
                                          <p:attrName>ppt_w</p:attrName>
                                        </p:attrNameLst>
                                      </p:cBhvr>
                                      <p:tavLst>
                                        <p:tav tm="0">
                                          <p:val>
                                            <p:fltVal val="0"/>
                                          </p:val>
                                        </p:tav>
                                        <p:tav tm="100000">
                                          <p:val>
                                            <p:strVal val="#ppt_w"/>
                                          </p:val>
                                        </p:tav>
                                      </p:tavLst>
                                    </p:anim>
                                    <p:anim calcmode="lin" valueType="num">
                                      <p:cBhvr>
                                        <p:cTn id="216" dur="1750" fill="hold"/>
                                        <p:tgtEl>
                                          <p:spTgt spid="37"/>
                                        </p:tgtEl>
                                        <p:attrNameLst>
                                          <p:attrName>ppt_h</p:attrName>
                                        </p:attrNameLst>
                                      </p:cBhvr>
                                      <p:tavLst>
                                        <p:tav tm="0">
                                          <p:val>
                                            <p:fltVal val="0"/>
                                          </p:val>
                                        </p:tav>
                                        <p:tav tm="100000">
                                          <p:val>
                                            <p:strVal val="#ppt_h"/>
                                          </p:val>
                                        </p:tav>
                                      </p:tavLst>
                                    </p:anim>
                                  </p:childTnLst>
                                </p:cTn>
                              </p:par>
                              <p:par>
                                <p:cTn id="217" presetID="23" presetClass="entr" presetSubtype="16" fill="hold" grpId="0" nodeType="withEffect">
                                  <p:stCondLst>
                                    <p:cond delay="1750"/>
                                  </p:stCondLst>
                                  <p:childTnLst>
                                    <p:set>
                                      <p:cBhvr>
                                        <p:cTn id="218" dur="1" fill="hold">
                                          <p:stCondLst>
                                            <p:cond delay="0"/>
                                          </p:stCondLst>
                                        </p:cTn>
                                        <p:tgtEl>
                                          <p:spTgt spid="38"/>
                                        </p:tgtEl>
                                        <p:attrNameLst>
                                          <p:attrName>style.visibility</p:attrName>
                                        </p:attrNameLst>
                                      </p:cBhvr>
                                      <p:to>
                                        <p:strVal val="visible"/>
                                      </p:to>
                                    </p:set>
                                    <p:anim calcmode="lin" valueType="num">
                                      <p:cBhvr>
                                        <p:cTn id="219" dur="1750" fill="hold"/>
                                        <p:tgtEl>
                                          <p:spTgt spid="38"/>
                                        </p:tgtEl>
                                        <p:attrNameLst>
                                          <p:attrName>ppt_w</p:attrName>
                                        </p:attrNameLst>
                                      </p:cBhvr>
                                      <p:tavLst>
                                        <p:tav tm="0">
                                          <p:val>
                                            <p:fltVal val="0"/>
                                          </p:val>
                                        </p:tav>
                                        <p:tav tm="100000">
                                          <p:val>
                                            <p:strVal val="#ppt_w"/>
                                          </p:val>
                                        </p:tav>
                                      </p:tavLst>
                                    </p:anim>
                                    <p:anim calcmode="lin" valueType="num">
                                      <p:cBhvr>
                                        <p:cTn id="220" dur="1750" fill="hold"/>
                                        <p:tgtEl>
                                          <p:spTgt spid="38"/>
                                        </p:tgtEl>
                                        <p:attrNameLst>
                                          <p:attrName>ppt_h</p:attrName>
                                        </p:attrNameLst>
                                      </p:cBhvr>
                                      <p:tavLst>
                                        <p:tav tm="0">
                                          <p:val>
                                            <p:fltVal val="0"/>
                                          </p:val>
                                        </p:tav>
                                        <p:tav tm="100000">
                                          <p:val>
                                            <p:strVal val="#ppt_h"/>
                                          </p:val>
                                        </p:tav>
                                      </p:tavLst>
                                    </p:anim>
                                  </p:childTnLst>
                                </p:cTn>
                              </p:par>
                              <p:par>
                                <p:cTn id="221" presetID="23" presetClass="entr" presetSubtype="16" fill="hold" grpId="0" nodeType="withEffect">
                                  <p:stCondLst>
                                    <p:cond delay="1750"/>
                                  </p:stCondLst>
                                  <p:childTnLst>
                                    <p:set>
                                      <p:cBhvr>
                                        <p:cTn id="222" dur="1" fill="hold">
                                          <p:stCondLst>
                                            <p:cond delay="0"/>
                                          </p:stCondLst>
                                        </p:cTn>
                                        <p:tgtEl>
                                          <p:spTgt spid="39"/>
                                        </p:tgtEl>
                                        <p:attrNameLst>
                                          <p:attrName>style.visibility</p:attrName>
                                        </p:attrNameLst>
                                      </p:cBhvr>
                                      <p:to>
                                        <p:strVal val="visible"/>
                                      </p:to>
                                    </p:set>
                                    <p:anim calcmode="lin" valueType="num">
                                      <p:cBhvr>
                                        <p:cTn id="223" dur="1750" fill="hold"/>
                                        <p:tgtEl>
                                          <p:spTgt spid="39"/>
                                        </p:tgtEl>
                                        <p:attrNameLst>
                                          <p:attrName>ppt_w</p:attrName>
                                        </p:attrNameLst>
                                      </p:cBhvr>
                                      <p:tavLst>
                                        <p:tav tm="0">
                                          <p:val>
                                            <p:fltVal val="0"/>
                                          </p:val>
                                        </p:tav>
                                        <p:tav tm="100000">
                                          <p:val>
                                            <p:strVal val="#ppt_w"/>
                                          </p:val>
                                        </p:tav>
                                      </p:tavLst>
                                    </p:anim>
                                    <p:anim calcmode="lin" valueType="num">
                                      <p:cBhvr>
                                        <p:cTn id="224" dur="1750" fill="hold"/>
                                        <p:tgtEl>
                                          <p:spTgt spid="39"/>
                                        </p:tgtEl>
                                        <p:attrNameLst>
                                          <p:attrName>ppt_h</p:attrName>
                                        </p:attrNameLst>
                                      </p:cBhvr>
                                      <p:tavLst>
                                        <p:tav tm="0">
                                          <p:val>
                                            <p:fltVal val="0"/>
                                          </p:val>
                                        </p:tav>
                                        <p:tav tm="100000">
                                          <p:val>
                                            <p:strVal val="#ppt_h"/>
                                          </p:val>
                                        </p:tav>
                                      </p:tavLst>
                                    </p:anim>
                                  </p:childTnLst>
                                </p:cTn>
                              </p:par>
                              <p:par>
                                <p:cTn id="225" presetID="23" presetClass="entr" presetSubtype="16" fill="hold" grpId="0" nodeType="withEffect">
                                  <p:stCondLst>
                                    <p:cond delay="2000"/>
                                  </p:stCondLst>
                                  <p:childTnLst>
                                    <p:set>
                                      <p:cBhvr>
                                        <p:cTn id="226" dur="1" fill="hold">
                                          <p:stCondLst>
                                            <p:cond delay="0"/>
                                          </p:stCondLst>
                                        </p:cTn>
                                        <p:tgtEl>
                                          <p:spTgt spid="40"/>
                                        </p:tgtEl>
                                        <p:attrNameLst>
                                          <p:attrName>style.visibility</p:attrName>
                                        </p:attrNameLst>
                                      </p:cBhvr>
                                      <p:to>
                                        <p:strVal val="visible"/>
                                      </p:to>
                                    </p:set>
                                    <p:anim calcmode="lin" valueType="num">
                                      <p:cBhvr>
                                        <p:cTn id="227" dur="2000" fill="hold"/>
                                        <p:tgtEl>
                                          <p:spTgt spid="40"/>
                                        </p:tgtEl>
                                        <p:attrNameLst>
                                          <p:attrName>ppt_w</p:attrName>
                                        </p:attrNameLst>
                                      </p:cBhvr>
                                      <p:tavLst>
                                        <p:tav tm="0">
                                          <p:val>
                                            <p:fltVal val="0"/>
                                          </p:val>
                                        </p:tav>
                                        <p:tav tm="100000">
                                          <p:val>
                                            <p:strVal val="#ppt_w"/>
                                          </p:val>
                                        </p:tav>
                                      </p:tavLst>
                                    </p:anim>
                                    <p:anim calcmode="lin" valueType="num">
                                      <p:cBhvr>
                                        <p:cTn id="228" dur="2000" fill="hold"/>
                                        <p:tgtEl>
                                          <p:spTgt spid="40"/>
                                        </p:tgtEl>
                                        <p:attrNameLst>
                                          <p:attrName>ppt_h</p:attrName>
                                        </p:attrNameLst>
                                      </p:cBhvr>
                                      <p:tavLst>
                                        <p:tav tm="0">
                                          <p:val>
                                            <p:fltVal val="0"/>
                                          </p:val>
                                        </p:tav>
                                        <p:tav tm="100000">
                                          <p:val>
                                            <p:strVal val="#ppt_h"/>
                                          </p:val>
                                        </p:tav>
                                      </p:tavLst>
                                    </p:anim>
                                  </p:childTnLst>
                                </p:cTn>
                              </p:par>
                              <p:par>
                                <p:cTn id="229" presetID="23" presetClass="entr" presetSubtype="16" fill="hold" grpId="0" nodeType="withEffect">
                                  <p:stCondLst>
                                    <p:cond delay="2000"/>
                                  </p:stCondLst>
                                  <p:childTnLst>
                                    <p:set>
                                      <p:cBhvr>
                                        <p:cTn id="230" dur="1" fill="hold">
                                          <p:stCondLst>
                                            <p:cond delay="0"/>
                                          </p:stCondLst>
                                        </p:cTn>
                                        <p:tgtEl>
                                          <p:spTgt spid="41"/>
                                        </p:tgtEl>
                                        <p:attrNameLst>
                                          <p:attrName>style.visibility</p:attrName>
                                        </p:attrNameLst>
                                      </p:cBhvr>
                                      <p:to>
                                        <p:strVal val="visible"/>
                                      </p:to>
                                    </p:set>
                                    <p:anim calcmode="lin" valueType="num">
                                      <p:cBhvr>
                                        <p:cTn id="231" dur="2000" fill="hold"/>
                                        <p:tgtEl>
                                          <p:spTgt spid="41"/>
                                        </p:tgtEl>
                                        <p:attrNameLst>
                                          <p:attrName>ppt_w</p:attrName>
                                        </p:attrNameLst>
                                      </p:cBhvr>
                                      <p:tavLst>
                                        <p:tav tm="0">
                                          <p:val>
                                            <p:fltVal val="0"/>
                                          </p:val>
                                        </p:tav>
                                        <p:tav tm="100000">
                                          <p:val>
                                            <p:strVal val="#ppt_w"/>
                                          </p:val>
                                        </p:tav>
                                      </p:tavLst>
                                    </p:anim>
                                    <p:anim calcmode="lin" valueType="num">
                                      <p:cBhvr>
                                        <p:cTn id="232" dur="2000" fill="hold"/>
                                        <p:tgtEl>
                                          <p:spTgt spid="41"/>
                                        </p:tgtEl>
                                        <p:attrNameLst>
                                          <p:attrName>ppt_h</p:attrName>
                                        </p:attrNameLst>
                                      </p:cBhvr>
                                      <p:tavLst>
                                        <p:tav tm="0">
                                          <p:val>
                                            <p:fltVal val="0"/>
                                          </p:val>
                                        </p:tav>
                                        <p:tav tm="100000">
                                          <p:val>
                                            <p:strVal val="#ppt_h"/>
                                          </p:val>
                                        </p:tav>
                                      </p:tavLst>
                                    </p:anim>
                                  </p:childTnLst>
                                </p:cTn>
                              </p:par>
                              <p:par>
                                <p:cTn id="233" presetID="23" presetClass="entr" presetSubtype="16" fill="hold" grpId="0" nodeType="withEffect">
                                  <p:stCondLst>
                                    <p:cond delay="2000"/>
                                  </p:stCondLst>
                                  <p:childTnLst>
                                    <p:set>
                                      <p:cBhvr>
                                        <p:cTn id="234" dur="1" fill="hold">
                                          <p:stCondLst>
                                            <p:cond delay="0"/>
                                          </p:stCondLst>
                                        </p:cTn>
                                        <p:tgtEl>
                                          <p:spTgt spid="42"/>
                                        </p:tgtEl>
                                        <p:attrNameLst>
                                          <p:attrName>style.visibility</p:attrName>
                                        </p:attrNameLst>
                                      </p:cBhvr>
                                      <p:to>
                                        <p:strVal val="visible"/>
                                      </p:to>
                                    </p:set>
                                    <p:anim calcmode="lin" valueType="num">
                                      <p:cBhvr>
                                        <p:cTn id="235" dur="2000" fill="hold"/>
                                        <p:tgtEl>
                                          <p:spTgt spid="42"/>
                                        </p:tgtEl>
                                        <p:attrNameLst>
                                          <p:attrName>ppt_w</p:attrName>
                                        </p:attrNameLst>
                                      </p:cBhvr>
                                      <p:tavLst>
                                        <p:tav tm="0">
                                          <p:val>
                                            <p:fltVal val="0"/>
                                          </p:val>
                                        </p:tav>
                                        <p:tav tm="100000">
                                          <p:val>
                                            <p:strVal val="#ppt_w"/>
                                          </p:val>
                                        </p:tav>
                                      </p:tavLst>
                                    </p:anim>
                                    <p:anim calcmode="lin" valueType="num">
                                      <p:cBhvr>
                                        <p:cTn id="236" dur="2000" fill="hold"/>
                                        <p:tgtEl>
                                          <p:spTgt spid="42"/>
                                        </p:tgtEl>
                                        <p:attrNameLst>
                                          <p:attrName>ppt_h</p:attrName>
                                        </p:attrNameLst>
                                      </p:cBhvr>
                                      <p:tavLst>
                                        <p:tav tm="0">
                                          <p:val>
                                            <p:fltVal val="0"/>
                                          </p:val>
                                        </p:tav>
                                        <p:tav tm="100000">
                                          <p:val>
                                            <p:strVal val="#ppt_h"/>
                                          </p:val>
                                        </p:tav>
                                      </p:tavLst>
                                    </p:anim>
                                  </p:childTnLst>
                                </p:cTn>
                              </p:par>
                              <p:par>
                                <p:cTn id="237" presetID="23" presetClass="entr" presetSubtype="16" fill="hold" grpId="0" nodeType="withEffect">
                                  <p:stCondLst>
                                    <p:cond delay="2000"/>
                                  </p:stCondLst>
                                  <p:childTnLst>
                                    <p:set>
                                      <p:cBhvr>
                                        <p:cTn id="238" dur="1" fill="hold">
                                          <p:stCondLst>
                                            <p:cond delay="0"/>
                                          </p:stCondLst>
                                        </p:cTn>
                                        <p:tgtEl>
                                          <p:spTgt spid="43"/>
                                        </p:tgtEl>
                                        <p:attrNameLst>
                                          <p:attrName>style.visibility</p:attrName>
                                        </p:attrNameLst>
                                      </p:cBhvr>
                                      <p:to>
                                        <p:strVal val="visible"/>
                                      </p:to>
                                    </p:set>
                                    <p:anim calcmode="lin" valueType="num">
                                      <p:cBhvr>
                                        <p:cTn id="239" dur="2000" fill="hold"/>
                                        <p:tgtEl>
                                          <p:spTgt spid="43"/>
                                        </p:tgtEl>
                                        <p:attrNameLst>
                                          <p:attrName>ppt_w</p:attrName>
                                        </p:attrNameLst>
                                      </p:cBhvr>
                                      <p:tavLst>
                                        <p:tav tm="0">
                                          <p:val>
                                            <p:fltVal val="0"/>
                                          </p:val>
                                        </p:tav>
                                        <p:tav tm="100000">
                                          <p:val>
                                            <p:strVal val="#ppt_w"/>
                                          </p:val>
                                        </p:tav>
                                      </p:tavLst>
                                    </p:anim>
                                    <p:anim calcmode="lin" valueType="num">
                                      <p:cBhvr>
                                        <p:cTn id="240" dur="2000" fill="hold"/>
                                        <p:tgtEl>
                                          <p:spTgt spid="43"/>
                                        </p:tgtEl>
                                        <p:attrNameLst>
                                          <p:attrName>ppt_h</p:attrName>
                                        </p:attrNameLst>
                                      </p:cBhvr>
                                      <p:tavLst>
                                        <p:tav tm="0">
                                          <p:val>
                                            <p:fltVal val="0"/>
                                          </p:val>
                                        </p:tav>
                                        <p:tav tm="100000">
                                          <p:val>
                                            <p:strVal val="#ppt_h"/>
                                          </p:val>
                                        </p:tav>
                                      </p:tavLst>
                                    </p:anim>
                                  </p:childTnLst>
                                </p:cTn>
                              </p:par>
                              <p:par>
                                <p:cTn id="241" presetID="23" presetClass="entr" presetSubtype="16" fill="hold" grpId="0" nodeType="withEffect">
                                  <p:stCondLst>
                                    <p:cond delay="2000"/>
                                  </p:stCondLst>
                                  <p:childTnLst>
                                    <p:set>
                                      <p:cBhvr>
                                        <p:cTn id="242" dur="1" fill="hold">
                                          <p:stCondLst>
                                            <p:cond delay="0"/>
                                          </p:stCondLst>
                                        </p:cTn>
                                        <p:tgtEl>
                                          <p:spTgt spid="44"/>
                                        </p:tgtEl>
                                        <p:attrNameLst>
                                          <p:attrName>style.visibility</p:attrName>
                                        </p:attrNameLst>
                                      </p:cBhvr>
                                      <p:to>
                                        <p:strVal val="visible"/>
                                      </p:to>
                                    </p:set>
                                    <p:anim calcmode="lin" valueType="num">
                                      <p:cBhvr>
                                        <p:cTn id="243" dur="2000" fill="hold"/>
                                        <p:tgtEl>
                                          <p:spTgt spid="44"/>
                                        </p:tgtEl>
                                        <p:attrNameLst>
                                          <p:attrName>ppt_w</p:attrName>
                                        </p:attrNameLst>
                                      </p:cBhvr>
                                      <p:tavLst>
                                        <p:tav tm="0">
                                          <p:val>
                                            <p:fltVal val="0"/>
                                          </p:val>
                                        </p:tav>
                                        <p:tav tm="100000">
                                          <p:val>
                                            <p:strVal val="#ppt_w"/>
                                          </p:val>
                                        </p:tav>
                                      </p:tavLst>
                                    </p:anim>
                                    <p:anim calcmode="lin" valueType="num">
                                      <p:cBhvr>
                                        <p:cTn id="244" dur="2000" fill="hold"/>
                                        <p:tgtEl>
                                          <p:spTgt spid="44"/>
                                        </p:tgtEl>
                                        <p:attrNameLst>
                                          <p:attrName>ppt_h</p:attrName>
                                        </p:attrNameLst>
                                      </p:cBhvr>
                                      <p:tavLst>
                                        <p:tav tm="0">
                                          <p:val>
                                            <p:fltVal val="0"/>
                                          </p:val>
                                        </p:tav>
                                        <p:tav tm="100000">
                                          <p:val>
                                            <p:strVal val="#ppt_h"/>
                                          </p:val>
                                        </p:tav>
                                      </p:tavLst>
                                    </p:anim>
                                  </p:childTnLst>
                                </p:cTn>
                              </p:par>
                              <p:par>
                                <p:cTn id="245" presetID="23" presetClass="entr" presetSubtype="16" fill="hold" grpId="0" nodeType="withEffect">
                                  <p:stCondLst>
                                    <p:cond delay="2000"/>
                                  </p:stCondLst>
                                  <p:childTnLst>
                                    <p:set>
                                      <p:cBhvr>
                                        <p:cTn id="246" dur="1" fill="hold">
                                          <p:stCondLst>
                                            <p:cond delay="0"/>
                                          </p:stCondLst>
                                        </p:cTn>
                                        <p:tgtEl>
                                          <p:spTgt spid="14"/>
                                        </p:tgtEl>
                                        <p:attrNameLst>
                                          <p:attrName>style.visibility</p:attrName>
                                        </p:attrNameLst>
                                      </p:cBhvr>
                                      <p:to>
                                        <p:strVal val="visible"/>
                                      </p:to>
                                    </p:set>
                                    <p:anim calcmode="lin" valueType="num">
                                      <p:cBhvr>
                                        <p:cTn id="247" dur="2000" fill="hold"/>
                                        <p:tgtEl>
                                          <p:spTgt spid="14"/>
                                        </p:tgtEl>
                                        <p:attrNameLst>
                                          <p:attrName>ppt_w</p:attrName>
                                        </p:attrNameLst>
                                      </p:cBhvr>
                                      <p:tavLst>
                                        <p:tav tm="0">
                                          <p:val>
                                            <p:fltVal val="0"/>
                                          </p:val>
                                        </p:tav>
                                        <p:tav tm="100000">
                                          <p:val>
                                            <p:strVal val="#ppt_w"/>
                                          </p:val>
                                        </p:tav>
                                      </p:tavLst>
                                    </p:anim>
                                    <p:anim calcmode="lin" valueType="num">
                                      <p:cBhvr>
                                        <p:cTn id="248" dur="2000" fill="hold"/>
                                        <p:tgtEl>
                                          <p:spTgt spid="14"/>
                                        </p:tgtEl>
                                        <p:attrNameLst>
                                          <p:attrName>ppt_h</p:attrName>
                                        </p:attrNameLst>
                                      </p:cBhvr>
                                      <p:tavLst>
                                        <p:tav tm="0">
                                          <p:val>
                                            <p:fltVal val="0"/>
                                          </p:val>
                                        </p:tav>
                                        <p:tav tm="100000">
                                          <p:val>
                                            <p:strVal val="#ppt_h"/>
                                          </p:val>
                                        </p:tav>
                                      </p:tavLst>
                                    </p:anim>
                                  </p:childTnLst>
                                </p:cTn>
                              </p:par>
                              <p:par>
                                <p:cTn id="249" presetID="23" presetClass="entr" presetSubtype="16" fill="hold" grpId="0" nodeType="withEffect">
                                  <p:stCondLst>
                                    <p:cond delay="2000"/>
                                  </p:stCondLst>
                                  <p:childTnLst>
                                    <p:set>
                                      <p:cBhvr>
                                        <p:cTn id="250" dur="1" fill="hold">
                                          <p:stCondLst>
                                            <p:cond delay="0"/>
                                          </p:stCondLst>
                                        </p:cTn>
                                        <p:tgtEl>
                                          <p:spTgt spid="15"/>
                                        </p:tgtEl>
                                        <p:attrNameLst>
                                          <p:attrName>style.visibility</p:attrName>
                                        </p:attrNameLst>
                                      </p:cBhvr>
                                      <p:to>
                                        <p:strVal val="visible"/>
                                      </p:to>
                                    </p:set>
                                    <p:anim calcmode="lin" valueType="num">
                                      <p:cBhvr>
                                        <p:cTn id="251" dur="2000" fill="hold"/>
                                        <p:tgtEl>
                                          <p:spTgt spid="15"/>
                                        </p:tgtEl>
                                        <p:attrNameLst>
                                          <p:attrName>ppt_w</p:attrName>
                                        </p:attrNameLst>
                                      </p:cBhvr>
                                      <p:tavLst>
                                        <p:tav tm="0">
                                          <p:val>
                                            <p:fltVal val="0"/>
                                          </p:val>
                                        </p:tav>
                                        <p:tav tm="100000">
                                          <p:val>
                                            <p:strVal val="#ppt_w"/>
                                          </p:val>
                                        </p:tav>
                                      </p:tavLst>
                                    </p:anim>
                                    <p:anim calcmode="lin" valueType="num">
                                      <p:cBhvr>
                                        <p:cTn id="252" dur="2000" fill="hold"/>
                                        <p:tgtEl>
                                          <p:spTgt spid="15"/>
                                        </p:tgtEl>
                                        <p:attrNameLst>
                                          <p:attrName>ppt_h</p:attrName>
                                        </p:attrNameLst>
                                      </p:cBhvr>
                                      <p:tavLst>
                                        <p:tav tm="0">
                                          <p:val>
                                            <p:fltVal val="0"/>
                                          </p:val>
                                        </p:tav>
                                        <p:tav tm="100000">
                                          <p:val>
                                            <p:strVal val="#ppt_h"/>
                                          </p:val>
                                        </p:tav>
                                      </p:tavLst>
                                    </p:anim>
                                  </p:childTnLst>
                                </p:cTn>
                              </p:par>
                              <p:par>
                                <p:cTn id="253" presetID="23" presetClass="entr" presetSubtype="16" fill="hold" grpId="0" nodeType="withEffect">
                                  <p:stCondLst>
                                    <p:cond delay="2000"/>
                                  </p:stCondLst>
                                  <p:childTnLst>
                                    <p:set>
                                      <p:cBhvr>
                                        <p:cTn id="254" dur="1" fill="hold">
                                          <p:stCondLst>
                                            <p:cond delay="0"/>
                                          </p:stCondLst>
                                        </p:cTn>
                                        <p:tgtEl>
                                          <p:spTgt spid="16"/>
                                        </p:tgtEl>
                                        <p:attrNameLst>
                                          <p:attrName>style.visibility</p:attrName>
                                        </p:attrNameLst>
                                      </p:cBhvr>
                                      <p:to>
                                        <p:strVal val="visible"/>
                                      </p:to>
                                    </p:set>
                                    <p:anim calcmode="lin" valueType="num">
                                      <p:cBhvr>
                                        <p:cTn id="255" dur="2000" fill="hold"/>
                                        <p:tgtEl>
                                          <p:spTgt spid="16"/>
                                        </p:tgtEl>
                                        <p:attrNameLst>
                                          <p:attrName>ppt_w</p:attrName>
                                        </p:attrNameLst>
                                      </p:cBhvr>
                                      <p:tavLst>
                                        <p:tav tm="0">
                                          <p:val>
                                            <p:fltVal val="0"/>
                                          </p:val>
                                        </p:tav>
                                        <p:tav tm="100000">
                                          <p:val>
                                            <p:strVal val="#ppt_w"/>
                                          </p:val>
                                        </p:tav>
                                      </p:tavLst>
                                    </p:anim>
                                    <p:anim calcmode="lin" valueType="num">
                                      <p:cBhvr>
                                        <p:cTn id="256" dur="2000" fill="hold"/>
                                        <p:tgtEl>
                                          <p:spTgt spid="16"/>
                                        </p:tgtEl>
                                        <p:attrNameLst>
                                          <p:attrName>ppt_h</p:attrName>
                                        </p:attrNameLst>
                                      </p:cBhvr>
                                      <p:tavLst>
                                        <p:tav tm="0">
                                          <p:val>
                                            <p:fltVal val="0"/>
                                          </p:val>
                                        </p:tav>
                                        <p:tav tm="100000">
                                          <p:val>
                                            <p:strVal val="#ppt_h"/>
                                          </p:val>
                                        </p:tav>
                                      </p:tavLst>
                                    </p:anim>
                                  </p:childTnLst>
                                </p:cTn>
                              </p:par>
                              <p:par>
                                <p:cTn id="257" presetID="23" presetClass="entr" presetSubtype="16" fill="hold" grpId="0" nodeType="withEffect">
                                  <p:stCondLst>
                                    <p:cond delay="2000"/>
                                  </p:stCondLst>
                                  <p:childTnLst>
                                    <p:set>
                                      <p:cBhvr>
                                        <p:cTn id="258" dur="1" fill="hold">
                                          <p:stCondLst>
                                            <p:cond delay="0"/>
                                          </p:stCondLst>
                                        </p:cTn>
                                        <p:tgtEl>
                                          <p:spTgt spid="17"/>
                                        </p:tgtEl>
                                        <p:attrNameLst>
                                          <p:attrName>style.visibility</p:attrName>
                                        </p:attrNameLst>
                                      </p:cBhvr>
                                      <p:to>
                                        <p:strVal val="visible"/>
                                      </p:to>
                                    </p:set>
                                    <p:anim calcmode="lin" valueType="num">
                                      <p:cBhvr>
                                        <p:cTn id="259" dur="2000" fill="hold"/>
                                        <p:tgtEl>
                                          <p:spTgt spid="17"/>
                                        </p:tgtEl>
                                        <p:attrNameLst>
                                          <p:attrName>ppt_w</p:attrName>
                                        </p:attrNameLst>
                                      </p:cBhvr>
                                      <p:tavLst>
                                        <p:tav tm="0">
                                          <p:val>
                                            <p:fltVal val="0"/>
                                          </p:val>
                                        </p:tav>
                                        <p:tav tm="100000">
                                          <p:val>
                                            <p:strVal val="#ppt_w"/>
                                          </p:val>
                                        </p:tav>
                                      </p:tavLst>
                                    </p:anim>
                                    <p:anim calcmode="lin" valueType="num">
                                      <p:cBhvr>
                                        <p:cTn id="260" dur="2000" fill="hold"/>
                                        <p:tgtEl>
                                          <p:spTgt spid="17"/>
                                        </p:tgtEl>
                                        <p:attrNameLst>
                                          <p:attrName>ppt_h</p:attrName>
                                        </p:attrNameLst>
                                      </p:cBhvr>
                                      <p:tavLst>
                                        <p:tav tm="0">
                                          <p:val>
                                            <p:fltVal val="0"/>
                                          </p:val>
                                        </p:tav>
                                        <p:tav tm="100000">
                                          <p:val>
                                            <p:strVal val="#ppt_h"/>
                                          </p:val>
                                        </p:tav>
                                      </p:tavLst>
                                    </p:anim>
                                  </p:childTnLst>
                                </p:cTn>
                              </p:par>
                              <p:par>
                                <p:cTn id="261" presetID="23" presetClass="entr" presetSubtype="16" fill="hold" grpId="0" nodeType="withEffect">
                                  <p:stCondLst>
                                    <p:cond delay="2000"/>
                                  </p:stCondLst>
                                  <p:childTnLst>
                                    <p:set>
                                      <p:cBhvr>
                                        <p:cTn id="262" dur="1" fill="hold">
                                          <p:stCondLst>
                                            <p:cond delay="0"/>
                                          </p:stCondLst>
                                        </p:cTn>
                                        <p:tgtEl>
                                          <p:spTgt spid="18"/>
                                        </p:tgtEl>
                                        <p:attrNameLst>
                                          <p:attrName>style.visibility</p:attrName>
                                        </p:attrNameLst>
                                      </p:cBhvr>
                                      <p:to>
                                        <p:strVal val="visible"/>
                                      </p:to>
                                    </p:set>
                                    <p:anim calcmode="lin" valueType="num">
                                      <p:cBhvr>
                                        <p:cTn id="263" dur="2000" fill="hold"/>
                                        <p:tgtEl>
                                          <p:spTgt spid="18"/>
                                        </p:tgtEl>
                                        <p:attrNameLst>
                                          <p:attrName>ppt_w</p:attrName>
                                        </p:attrNameLst>
                                      </p:cBhvr>
                                      <p:tavLst>
                                        <p:tav tm="0">
                                          <p:val>
                                            <p:fltVal val="0"/>
                                          </p:val>
                                        </p:tav>
                                        <p:tav tm="100000">
                                          <p:val>
                                            <p:strVal val="#ppt_w"/>
                                          </p:val>
                                        </p:tav>
                                      </p:tavLst>
                                    </p:anim>
                                    <p:anim calcmode="lin" valueType="num">
                                      <p:cBhvr>
                                        <p:cTn id="264" dur="2000" fill="hold"/>
                                        <p:tgtEl>
                                          <p:spTgt spid="18"/>
                                        </p:tgtEl>
                                        <p:attrNameLst>
                                          <p:attrName>ppt_h</p:attrName>
                                        </p:attrNameLst>
                                      </p:cBhvr>
                                      <p:tavLst>
                                        <p:tav tm="0">
                                          <p:val>
                                            <p:fltVal val="0"/>
                                          </p:val>
                                        </p:tav>
                                        <p:tav tm="100000">
                                          <p:val>
                                            <p:strVal val="#ppt_h"/>
                                          </p:val>
                                        </p:tav>
                                      </p:tavLst>
                                    </p:anim>
                                  </p:childTnLst>
                                </p:cTn>
                              </p:par>
                              <p:par>
                                <p:cTn id="265" presetID="23" presetClass="entr" presetSubtype="16" fill="hold" grpId="0" nodeType="withEffect">
                                  <p:stCondLst>
                                    <p:cond delay="2000"/>
                                  </p:stCondLst>
                                  <p:childTnLst>
                                    <p:set>
                                      <p:cBhvr>
                                        <p:cTn id="266" dur="1" fill="hold">
                                          <p:stCondLst>
                                            <p:cond delay="0"/>
                                          </p:stCondLst>
                                        </p:cTn>
                                        <p:tgtEl>
                                          <p:spTgt spid="19"/>
                                        </p:tgtEl>
                                        <p:attrNameLst>
                                          <p:attrName>style.visibility</p:attrName>
                                        </p:attrNameLst>
                                      </p:cBhvr>
                                      <p:to>
                                        <p:strVal val="visible"/>
                                      </p:to>
                                    </p:set>
                                    <p:anim calcmode="lin" valueType="num">
                                      <p:cBhvr>
                                        <p:cTn id="267" dur="2000" fill="hold"/>
                                        <p:tgtEl>
                                          <p:spTgt spid="19"/>
                                        </p:tgtEl>
                                        <p:attrNameLst>
                                          <p:attrName>ppt_w</p:attrName>
                                        </p:attrNameLst>
                                      </p:cBhvr>
                                      <p:tavLst>
                                        <p:tav tm="0">
                                          <p:val>
                                            <p:fltVal val="0"/>
                                          </p:val>
                                        </p:tav>
                                        <p:tav tm="100000">
                                          <p:val>
                                            <p:strVal val="#ppt_w"/>
                                          </p:val>
                                        </p:tav>
                                      </p:tavLst>
                                    </p:anim>
                                    <p:anim calcmode="lin" valueType="num">
                                      <p:cBhvr>
                                        <p:cTn id="268" dur="2000" fill="hold"/>
                                        <p:tgtEl>
                                          <p:spTgt spid="19"/>
                                        </p:tgtEl>
                                        <p:attrNameLst>
                                          <p:attrName>ppt_h</p:attrName>
                                        </p:attrNameLst>
                                      </p:cBhvr>
                                      <p:tavLst>
                                        <p:tav tm="0">
                                          <p:val>
                                            <p:fltVal val="0"/>
                                          </p:val>
                                        </p:tav>
                                        <p:tav tm="100000">
                                          <p:val>
                                            <p:strVal val="#ppt_h"/>
                                          </p:val>
                                        </p:tav>
                                      </p:tavLst>
                                    </p:anim>
                                  </p:childTnLst>
                                </p:cTn>
                              </p:par>
                              <p:par>
                                <p:cTn id="269" presetID="23" presetClass="entr" presetSubtype="16" fill="hold" grpId="0" nodeType="withEffect">
                                  <p:stCondLst>
                                    <p:cond delay="2000"/>
                                  </p:stCondLst>
                                  <p:childTnLst>
                                    <p:set>
                                      <p:cBhvr>
                                        <p:cTn id="270" dur="1" fill="hold">
                                          <p:stCondLst>
                                            <p:cond delay="0"/>
                                          </p:stCondLst>
                                        </p:cTn>
                                        <p:tgtEl>
                                          <p:spTgt spid="20"/>
                                        </p:tgtEl>
                                        <p:attrNameLst>
                                          <p:attrName>style.visibility</p:attrName>
                                        </p:attrNameLst>
                                      </p:cBhvr>
                                      <p:to>
                                        <p:strVal val="visible"/>
                                      </p:to>
                                    </p:set>
                                    <p:anim calcmode="lin" valueType="num">
                                      <p:cBhvr>
                                        <p:cTn id="271" dur="2000" fill="hold"/>
                                        <p:tgtEl>
                                          <p:spTgt spid="20"/>
                                        </p:tgtEl>
                                        <p:attrNameLst>
                                          <p:attrName>ppt_w</p:attrName>
                                        </p:attrNameLst>
                                      </p:cBhvr>
                                      <p:tavLst>
                                        <p:tav tm="0">
                                          <p:val>
                                            <p:fltVal val="0"/>
                                          </p:val>
                                        </p:tav>
                                        <p:tav tm="100000">
                                          <p:val>
                                            <p:strVal val="#ppt_w"/>
                                          </p:val>
                                        </p:tav>
                                      </p:tavLst>
                                    </p:anim>
                                    <p:anim calcmode="lin" valueType="num">
                                      <p:cBhvr>
                                        <p:cTn id="272" dur="2000" fill="hold"/>
                                        <p:tgtEl>
                                          <p:spTgt spid="20"/>
                                        </p:tgtEl>
                                        <p:attrNameLst>
                                          <p:attrName>ppt_h</p:attrName>
                                        </p:attrNameLst>
                                      </p:cBhvr>
                                      <p:tavLst>
                                        <p:tav tm="0">
                                          <p:val>
                                            <p:fltVal val="0"/>
                                          </p:val>
                                        </p:tav>
                                        <p:tav tm="100000">
                                          <p:val>
                                            <p:strVal val="#ppt_h"/>
                                          </p:val>
                                        </p:tav>
                                      </p:tavLst>
                                    </p:anim>
                                  </p:childTnLst>
                                </p:cTn>
                              </p:par>
                              <p:par>
                                <p:cTn id="273" presetID="23" presetClass="entr" presetSubtype="16" fill="hold" grpId="0" nodeType="withEffect">
                                  <p:stCondLst>
                                    <p:cond delay="2000"/>
                                  </p:stCondLst>
                                  <p:childTnLst>
                                    <p:set>
                                      <p:cBhvr>
                                        <p:cTn id="274" dur="1" fill="hold">
                                          <p:stCondLst>
                                            <p:cond delay="0"/>
                                          </p:stCondLst>
                                        </p:cTn>
                                        <p:tgtEl>
                                          <p:spTgt spid="21"/>
                                        </p:tgtEl>
                                        <p:attrNameLst>
                                          <p:attrName>style.visibility</p:attrName>
                                        </p:attrNameLst>
                                      </p:cBhvr>
                                      <p:to>
                                        <p:strVal val="visible"/>
                                      </p:to>
                                    </p:set>
                                    <p:anim calcmode="lin" valueType="num">
                                      <p:cBhvr>
                                        <p:cTn id="275" dur="2000" fill="hold"/>
                                        <p:tgtEl>
                                          <p:spTgt spid="21"/>
                                        </p:tgtEl>
                                        <p:attrNameLst>
                                          <p:attrName>ppt_w</p:attrName>
                                        </p:attrNameLst>
                                      </p:cBhvr>
                                      <p:tavLst>
                                        <p:tav tm="0">
                                          <p:val>
                                            <p:fltVal val="0"/>
                                          </p:val>
                                        </p:tav>
                                        <p:tav tm="100000">
                                          <p:val>
                                            <p:strVal val="#ppt_w"/>
                                          </p:val>
                                        </p:tav>
                                      </p:tavLst>
                                    </p:anim>
                                    <p:anim calcmode="lin" valueType="num">
                                      <p:cBhvr>
                                        <p:cTn id="276" dur="2000" fill="hold"/>
                                        <p:tgtEl>
                                          <p:spTgt spid="21"/>
                                        </p:tgtEl>
                                        <p:attrNameLst>
                                          <p:attrName>ppt_h</p:attrName>
                                        </p:attrNameLst>
                                      </p:cBhvr>
                                      <p:tavLst>
                                        <p:tav tm="0">
                                          <p:val>
                                            <p:fltVal val="0"/>
                                          </p:val>
                                        </p:tav>
                                        <p:tav tm="100000">
                                          <p:val>
                                            <p:strVal val="#ppt_h"/>
                                          </p:val>
                                        </p:tav>
                                      </p:tavLst>
                                    </p:anim>
                                  </p:childTnLst>
                                </p:cTn>
                              </p:par>
                              <p:par>
                                <p:cTn id="277" presetID="23" presetClass="entr" presetSubtype="16" fill="hold" grpId="0" nodeType="withEffect">
                                  <p:stCondLst>
                                    <p:cond delay="2000"/>
                                  </p:stCondLst>
                                  <p:childTnLst>
                                    <p:set>
                                      <p:cBhvr>
                                        <p:cTn id="278" dur="1" fill="hold">
                                          <p:stCondLst>
                                            <p:cond delay="0"/>
                                          </p:stCondLst>
                                        </p:cTn>
                                        <p:tgtEl>
                                          <p:spTgt spid="22"/>
                                        </p:tgtEl>
                                        <p:attrNameLst>
                                          <p:attrName>style.visibility</p:attrName>
                                        </p:attrNameLst>
                                      </p:cBhvr>
                                      <p:to>
                                        <p:strVal val="visible"/>
                                      </p:to>
                                    </p:set>
                                    <p:anim calcmode="lin" valueType="num">
                                      <p:cBhvr>
                                        <p:cTn id="279" dur="1250" fill="hold"/>
                                        <p:tgtEl>
                                          <p:spTgt spid="22"/>
                                        </p:tgtEl>
                                        <p:attrNameLst>
                                          <p:attrName>ppt_w</p:attrName>
                                        </p:attrNameLst>
                                      </p:cBhvr>
                                      <p:tavLst>
                                        <p:tav tm="0">
                                          <p:val>
                                            <p:fltVal val="0"/>
                                          </p:val>
                                        </p:tav>
                                        <p:tav tm="100000">
                                          <p:val>
                                            <p:strVal val="#ppt_w"/>
                                          </p:val>
                                        </p:tav>
                                      </p:tavLst>
                                    </p:anim>
                                    <p:anim calcmode="lin" valueType="num">
                                      <p:cBhvr>
                                        <p:cTn id="280" dur="1250" fill="hold"/>
                                        <p:tgtEl>
                                          <p:spTgt spid="22"/>
                                        </p:tgtEl>
                                        <p:attrNameLst>
                                          <p:attrName>ppt_h</p:attrName>
                                        </p:attrNameLst>
                                      </p:cBhvr>
                                      <p:tavLst>
                                        <p:tav tm="0">
                                          <p:val>
                                            <p:fltVal val="0"/>
                                          </p:val>
                                        </p:tav>
                                        <p:tav tm="100000">
                                          <p:val>
                                            <p:strVal val="#ppt_h"/>
                                          </p:val>
                                        </p:tav>
                                      </p:tavLst>
                                    </p:anim>
                                  </p:childTnLst>
                                </p:cTn>
                              </p:par>
                              <p:par>
                                <p:cTn id="281" presetID="23" presetClass="entr" presetSubtype="16" fill="hold" grpId="0" nodeType="withEffect">
                                  <p:stCondLst>
                                    <p:cond delay="2000"/>
                                  </p:stCondLst>
                                  <p:childTnLst>
                                    <p:set>
                                      <p:cBhvr>
                                        <p:cTn id="282" dur="1" fill="hold">
                                          <p:stCondLst>
                                            <p:cond delay="0"/>
                                          </p:stCondLst>
                                        </p:cTn>
                                        <p:tgtEl>
                                          <p:spTgt spid="23"/>
                                        </p:tgtEl>
                                        <p:attrNameLst>
                                          <p:attrName>style.visibility</p:attrName>
                                        </p:attrNameLst>
                                      </p:cBhvr>
                                      <p:to>
                                        <p:strVal val="visible"/>
                                      </p:to>
                                    </p:set>
                                    <p:anim calcmode="lin" valueType="num">
                                      <p:cBhvr>
                                        <p:cTn id="283" dur="1250" fill="hold"/>
                                        <p:tgtEl>
                                          <p:spTgt spid="23"/>
                                        </p:tgtEl>
                                        <p:attrNameLst>
                                          <p:attrName>ppt_w</p:attrName>
                                        </p:attrNameLst>
                                      </p:cBhvr>
                                      <p:tavLst>
                                        <p:tav tm="0">
                                          <p:val>
                                            <p:fltVal val="0"/>
                                          </p:val>
                                        </p:tav>
                                        <p:tav tm="100000">
                                          <p:val>
                                            <p:strVal val="#ppt_w"/>
                                          </p:val>
                                        </p:tav>
                                      </p:tavLst>
                                    </p:anim>
                                    <p:anim calcmode="lin" valueType="num">
                                      <p:cBhvr>
                                        <p:cTn id="284" dur="1250" fill="hold"/>
                                        <p:tgtEl>
                                          <p:spTgt spid="23"/>
                                        </p:tgtEl>
                                        <p:attrNameLst>
                                          <p:attrName>ppt_h</p:attrName>
                                        </p:attrNameLst>
                                      </p:cBhvr>
                                      <p:tavLst>
                                        <p:tav tm="0">
                                          <p:val>
                                            <p:fltVal val="0"/>
                                          </p:val>
                                        </p:tav>
                                        <p:tav tm="100000">
                                          <p:val>
                                            <p:strVal val="#ppt_h"/>
                                          </p:val>
                                        </p:tav>
                                      </p:tavLst>
                                    </p:anim>
                                  </p:childTnLst>
                                </p:cTn>
                              </p:par>
                              <p:par>
                                <p:cTn id="285" presetID="23" presetClass="entr" presetSubtype="16" fill="hold" grpId="0" nodeType="withEffect">
                                  <p:stCondLst>
                                    <p:cond delay="2000"/>
                                  </p:stCondLst>
                                  <p:childTnLst>
                                    <p:set>
                                      <p:cBhvr>
                                        <p:cTn id="286" dur="1" fill="hold">
                                          <p:stCondLst>
                                            <p:cond delay="0"/>
                                          </p:stCondLst>
                                        </p:cTn>
                                        <p:tgtEl>
                                          <p:spTgt spid="13"/>
                                        </p:tgtEl>
                                        <p:attrNameLst>
                                          <p:attrName>style.visibility</p:attrName>
                                        </p:attrNameLst>
                                      </p:cBhvr>
                                      <p:to>
                                        <p:strVal val="visible"/>
                                      </p:to>
                                    </p:set>
                                    <p:anim calcmode="lin" valueType="num">
                                      <p:cBhvr>
                                        <p:cTn id="287" dur="1250" fill="hold"/>
                                        <p:tgtEl>
                                          <p:spTgt spid="13"/>
                                        </p:tgtEl>
                                        <p:attrNameLst>
                                          <p:attrName>ppt_w</p:attrName>
                                        </p:attrNameLst>
                                      </p:cBhvr>
                                      <p:tavLst>
                                        <p:tav tm="0">
                                          <p:val>
                                            <p:fltVal val="0"/>
                                          </p:val>
                                        </p:tav>
                                        <p:tav tm="100000">
                                          <p:val>
                                            <p:strVal val="#ppt_w"/>
                                          </p:val>
                                        </p:tav>
                                      </p:tavLst>
                                    </p:anim>
                                    <p:anim calcmode="lin" valueType="num">
                                      <p:cBhvr>
                                        <p:cTn id="288" dur="1250" fill="hold"/>
                                        <p:tgtEl>
                                          <p:spTgt spid="13"/>
                                        </p:tgtEl>
                                        <p:attrNameLst>
                                          <p:attrName>ppt_h</p:attrName>
                                        </p:attrNameLst>
                                      </p:cBhvr>
                                      <p:tavLst>
                                        <p:tav tm="0">
                                          <p:val>
                                            <p:fltVal val="0"/>
                                          </p:val>
                                        </p:tav>
                                        <p:tav tm="100000">
                                          <p:val>
                                            <p:strVal val="#ppt_h"/>
                                          </p:val>
                                        </p:tav>
                                      </p:tavLst>
                                    </p:anim>
                                  </p:childTnLst>
                                </p:cTn>
                              </p:par>
                              <p:par>
                                <p:cTn id="289" presetID="23" presetClass="entr" presetSubtype="16" fill="hold" grpId="0" nodeType="withEffect">
                                  <p:stCondLst>
                                    <p:cond delay="2000"/>
                                  </p:stCondLst>
                                  <p:childTnLst>
                                    <p:set>
                                      <p:cBhvr>
                                        <p:cTn id="290" dur="1" fill="hold">
                                          <p:stCondLst>
                                            <p:cond delay="0"/>
                                          </p:stCondLst>
                                        </p:cTn>
                                        <p:tgtEl>
                                          <p:spTgt spid="12"/>
                                        </p:tgtEl>
                                        <p:attrNameLst>
                                          <p:attrName>style.visibility</p:attrName>
                                        </p:attrNameLst>
                                      </p:cBhvr>
                                      <p:to>
                                        <p:strVal val="visible"/>
                                      </p:to>
                                    </p:set>
                                    <p:anim calcmode="lin" valueType="num">
                                      <p:cBhvr>
                                        <p:cTn id="291" dur="1250" fill="hold"/>
                                        <p:tgtEl>
                                          <p:spTgt spid="12"/>
                                        </p:tgtEl>
                                        <p:attrNameLst>
                                          <p:attrName>ppt_w</p:attrName>
                                        </p:attrNameLst>
                                      </p:cBhvr>
                                      <p:tavLst>
                                        <p:tav tm="0">
                                          <p:val>
                                            <p:fltVal val="0"/>
                                          </p:val>
                                        </p:tav>
                                        <p:tav tm="100000">
                                          <p:val>
                                            <p:strVal val="#ppt_w"/>
                                          </p:val>
                                        </p:tav>
                                      </p:tavLst>
                                    </p:anim>
                                    <p:anim calcmode="lin" valueType="num">
                                      <p:cBhvr>
                                        <p:cTn id="292" dur="1250" fill="hold"/>
                                        <p:tgtEl>
                                          <p:spTgt spid="12"/>
                                        </p:tgtEl>
                                        <p:attrNameLst>
                                          <p:attrName>ppt_h</p:attrName>
                                        </p:attrNameLst>
                                      </p:cBhvr>
                                      <p:tavLst>
                                        <p:tav tm="0">
                                          <p:val>
                                            <p:fltVal val="0"/>
                                          </p:val>
                                        </p:tav>
                                        <p:tav tm="100000">
                                          <p:val>
                                            <p:strVal val="#ppt_h"/>
                                          </p:val>
                                        </p:tav>
                                      </p:tavLst>
                                    </p:anim>
                                  </p:childTnLst>
                                </p:cTn>
                              </p:par>
                              <p:par>
                                <p:cTn id="293" presetID="23" presetClass="entr" presetSubtype="16" fill="hold" grpId="0" nodeType="withEffect">
                                  <p:stCondLst>
                                    <p:cond delay="2000"/>
                                  </p:stCondLst>
                                  <p:childTnLst>
                                    <p:set>
                                      <p:cBhvr>
                                        <p:cTn id="294" dur="1" fill="hold">
                                          <p:stCondLst>
                                            <p:cond delay="0"/>
                                          </p:stCondLst>
                                        </p:cTn>
                                        <p:tgtEl>
                                          <p:spTgt spid="11"/>
                                        </p:tgtEl>
                                        <p:attrNameLst>
                                          <p:attrName>style.visibility</p:attrName>
                                        </p:attrNameLst>
                                      </p:cBhvr>
                                      <p:to>
                                        <p:strVal val="visible"/>
                                      </p:to>
                                    </p:set>
                                    <p:anim calcmode="lin" valueType="num">
                                      <p:cBhvr>
                                        <p:cTn id="295" dur="1250" fill="hold"/>
                                        <p:tgtEl>
                                          <p:spTgt spid="11"/>
                                        </p:tgtEl>
                                        <p:attrNameLst>
                                          <p:attrName>ppt_w</p:attrName>
                                        </p:attrNameLst>
                                      </p:cBhvr>
                                      <p:tavLst>
                                        <p:tav tm="0">
                                          <p:val>
                                            <p:fltVal val="0"/>
                                          </p:val>
                                        </p:tav>
                                        <p:tav tm="100000">
                                          <p:val>
                                            <p:strVal val="#ppt_w"/>
                                          </p:val>
                                        </p:tav>
                                      </p:tavLst>
                                    </p:anim>
                                    <p:anim calcmode="lin" valueType="num">
                                      <p:cBhvr>
                                        <p:cTn id="296" dur="1250" fill="hold"/>
                                        <p:tgtEl>
                                          <p:spTgt spid="11"/>
                                        </p:tgtEl>
                                        <p:attrNameLst>
                                          <p:attrName>ppt_h</p:attrName>
                                        </p:attrNameLst>
                                      </p:cBhvr>
                                      <p:tavLst>
                                        <p:tav tm="0">
                                          <p:val>
                                            <p:fltVal val="0"/>
                                          </p:val>
                                        </p:tav>
                                        <p:tav tm="100000">
                                          <p:val>
                                            <p:strVal val="#ppt_h"/>
                                          </p:val>
                                        </p:tav>
                                      </p:tavLst>
                                    </p:anim>
                                  </p:childTnLst>
                                </p:cTn>
                              </p:par>
                              <p:par>
                                <p:cTn id="297" presetID="23" presetClass="entr" presetSubtype="16" fill="hold" grpId="0" nodeType="withEffect">
                                  <p:stCondLst>
                                    <p:cond delay="2000"/>
                                  </p:stCondLst>
                                  <p:childTnLst>
                                    <p:set>
                                      <p:cBhvr>
                                        <p:cTn id="298" dur="1" fill="hold">
                                          <p:stCondLst>
                                            <p:cond delay="0"/>
                                          </p:stCondLst>
                                        </p:cTn>
                                        <p:tgtEl>
                                          <p:spTgt spid="4"/>
                                        </p:tgtEl>
                                        <p:attrNameLst>
                                          <p:attrName>style.visibility</p:attrName>
                                        </p:attrNameLst>
                                      </p:cBhvr>
                                      <p:to>
                                        <p:strVal val="visible"/>
                                      </p:to>
                                    </p:set>
                                    <p:anim calcmode="lin" valueType="num">
                                      <p:cBhvr>
                                        <p:cTn id="299" dur="1250" fill="hold"/>
                                        <p:tgtEl>
                                          <p:spTgt spid="4"/>
                                        </p:tgtEl>
                                        <p:attrNameLst>
                                          <p:attrName>ppt_w</p:attrName>
                                        </p:attrNameLst>
                                      </p:cBhvr>
                                      <p:tavLst>
                                        <p:tav tm="0">
                                          <p:val>
                                            <p:fltVal val="0"/>
                                          </p:val>
                                        </p:tav>
                                        <p:tav tm="100000">
                                          <p:val>
                                            <p:strVal val="#ppt_w"/>
                                          </p:val>
                                        </p:tav>
                                      </p:tavLst>
                                    </p:anim>
                                    <p:anim calcmode="lin" valueType="num">
                                      <p:cBhvr>
                                        <p:cTn id="300" dur="1250" fill="hold"/>
                                        <p:tgtEl>
                                          <p:spTgt spid="4"/>
                                        </p:tgtEl>
                                        <p:attrNameLst>
                                          <p:attrName>ppt_h</p:attrName>
                                        </p:attrNameLst>
                                      </p:cBhvr>
                                      <p:tavLst>
                                        <p:tav tm="0">
                                          <p:val>
                                            <p:fltVal val="0"/>
                                          </p:val>
                                        </p:tav>
                                        <p:tav tm="100000">
                                          <p:val>
                                            <p:strVal val="#ppt_h"/>
                                          </p:val>
                                        </p:tav>
                                      </p:tavLst>
                                    </p:anim>
                                  </p:childTnLst>
                                </p:cTn>
                              </p:par>
                              <p:par>
                                <p:cTn id="301" presetID="23" presetClass="entr" presetSubtype="16" fill="hold" grpId="0" nodeType="withEffect">
                                  <p:stCondLst>
                                    <p:cond delay="2000"/>
                                  </p:stCondLst>
                                  <p:childTnLst>
                                    <p:set>
                                      <p:cBhvr>
                                        <p:cTn id="302" dur="1" fill="hold">
                                          <p:stCondLst>
                                            <p:cond delay="0"/>
                                          </p:stCondLst>
                                        </p:cTn>
                                        <p:tgtEl>
                                          <p:spTgt spid="5"/>
                                        </p:tgtEl>
                                        <p:attrNameLst>
                                          <p:attrName>style.visibility</p:attrName>
                                        </p:attrNameLst>
                                      </p:cBhvr>
                                      <p:to>
                                        <p:strVal val="visible"/>
                                      </p:to>
                                    </p:set>
                                    <p:anim calcmode="lin" valueType="num">
                                      <p:cBhvr>
                                        <p:cTn id="303" dur="1250" fill="hold"/>
                                        <p:tgtEl>
                                          <p:spTgt spid="5"/>
                                        </p:tgtEl>
                                        <p:attrNameLst>
                                          <p:attrName>ppt_w</p:attrName>
                                        </p:attrNameLst>
                                      </p:cBhvr>
                                      <p:tavLst>
                                        <p:tav tm="0">
                                          <p:val>
                                            <p:fltVal val="0"/>
                                          </p:val>
                                        </p:tav>
                                        <p:tav tm="100000">
                                          <p:val>
                                            <p:strVal val="#ppt_w"/>
                                          </p:val>
                                        </p:tav>
                                      </p:tavLst>
                                    </p:anim>
                                    <p:anim calcmode="lin" valueType="num">
                                      <p:cBhvr>
                                        <p:cTn id="304" dur="1250" fill="hold"/>
                                        <p:tgtEl>
                                          <p:spTgt spid="5"/>
                                        </p:tgtEl>
                                        <p:attrNameLst>
                                          <p:attrName>ppt_h</p:attrName>
                                        </p:attrNameLst>
                                      </p:cBhvr>
                                      <p:tavLst>
                                        <p:tav tm="0">
                                          <p:val>
                                            <p:fltVal val="0"/>
                                          </p:val>
                                        </p:tav>
                                        <p:tav tm="100000">
                                          <p:val>
                                            <p:strVal val="#ppt_h"/>
                                          </p:val>
                                        </p:tav>
                                      </p:tavLst>
                                    </p:anim>
                                  </p:childTnLst>
                                </p:cTn>
                              </p:par>
                              <p:par>
                                <p:cTn id="305" presetID="23" presetClass="entr" presetSubtype="16" fill="hold" grpId="0" nodeType="withEffect">
                                  <p:stCondLst>
                                    <p:cond delay="2000"/>
                                  </p:stCondLst>
                                  <p:childTnLst>
                                    <p:set>
                                      <p:cBhvr>
                                        <p:cTn id="306" dur="1" fill="hold">
                                          <p:stCondLst>
                                            <p:cond delay="0"/>
                                          </p:stCondLst>
                                        </p:cTn>
                                        <p:tgtEl>
                                          <p:spTgt spid="6"/>
                                        </p:tgtEl>
                                        <p:attrNameLst>
                                          <p:attrName>style.visibility</p:attrName>
                                        </p:attrNameLst>
                                      </p:cBhvr>
                                      <p:to>
                                        <p:strVal val="visible"/>
                                      </p:to>
                                    </p:set>
                                    <p:anim calcmode="lin" valueType="num">
                                      <p:cBhvr>
                                        <p:cTn id="307" dur="1250" fill="hold"/>
                                        <p:tgtEl>
                                          <p:spTgt spid="6"/>
                                        </p:tgtEl>
                                        <p:attrNameLst>
                                          <p:attrName>ppt_w</p:attrName>
                                        </p:attrNameLst>
                                      </p:cBhvr>
                                      <p:tavLst>
                                        <p:tav tm="0">
                                          <p:val>
                                            <p:fltVal val="0"/>
                                          </p:val>
                                        </p:tav>
                                        <p:tav tm="100000">
                                          <p:val>
                                            <p:strVal val="#ppt_w"/>
                                          </p:val>
                                        </p:tav>
                                      </p:tavLst>
                                    </p:anim>
                                    <p:anim calcmode="lin" valueType="num">
                                      <p:cBhvr>
                                        <p:cTn id="308" dur="1250" fill="hold"/>
                                        <p:tgtEl>
                                          <p:spTgt spid="6"/>
                                        </p:tgtEl>
                                        <p:attrNameLst>
                                          <p:attrName>ppt_h</p:attrName>
                                        </p:attrNameLst>
                                      </p:cBhvr>
                                      <p:tavLst>
                                        <p:tav tm="0">
                                          <p:val>
                                            <p:fltVal val="0"/>
                                          </p:val>
                                        </p:tav>
                                        <p:tav tm="100000">
                                          <p:val>
                                            <p:strVal val="#ppt_h"/>
                                          </p:val>
                                        </p:tav>
                                      </p:tavLst>
                                    </p:anim>
                                  </p:childTnLst>
                                </p:cTn>
                              </p:par>
                              <p:par>
                                <p:cTn id="309" presetID="23" presetClass="entr" presetSubtype="16" fill="hold" grpId="0" nodeType="withEffect">
                                  <p:stCondLst>
                                    <p:cond delay="2000"/>
                                  </p:stCondLst>
                                  <p:childTnLst>
                                    <p:set>
                                      <p:cBhvr>
                                        <p:cTn id="310" dur="1" fill="hold">
                                          <p:stCondLst>
                                            <p:cond delay="0"/>
                                          </p:stCondLst>
                                        </p:cTn>
                                        <p:tgtEl>
                                          <p:spTgt spid="7"/>
                                        </p:tgtEl>
                                        <p:attrNameLst>
                                          <p:attrName>style.visibility</p:attrName>
                                        </p:attrNameLst>
                                      </p:cBhvr>
                                      <p:to>
                                        <p:strVal val="visible"/>
                                      </p:to>
                                    </p:set>
                                    <p:anim calcmode="lin" valueType="num">
                                      <p:cBhvr>
                                        <p:cTn id="311" dur="1250" fill="hold"/>
                                        <p:tgtEl>
                                          <p:spTgt spid="7"/>
                                        </p:tgtEl>
                                        <p:attrNameLst>
                                          <p:attrName>ppt_w</p:attrName>
                                        </p:attrNameLst>
                                      </p:cBhvr>
                                      <p:tavLst>
                                        <p:tav tm="0">
                                          <p:val>
                                            <p:fltVal val="0"/>
                                          </p:val>
                                        </p:tav>
                                        <p:tav tm="100000">
                                          <p:val>
                                            <p:strVal val="#ppt_w"/>
                                          </p:val>
                                        </p:tav>
                                      </p:tavLst>
                                    </p:anim>
                                    <p:anim calcmode="lin" valueType="num">
                                      <p:cBhvr>
                                        <p:cTn id="312" dur="1250" fill="hold"/>
                                        <p:tgtEl>
                                          <p:spTgt spid="7"/>
                                        </p:tgtEl>
                                        <p:attrNameLst>
                                          <p:attrName>ppt_h</p:attrName>
                                        </p:attrNameLst>
                                      </p:cBhvr>
                                      <p:tavLst>
                                        <p:tav tm="0">
                                          <p:val>
                                            <p:fltVal val="0"/>
                                          </p:val>
                                        </p:tav>
                                        <p:tav tm="100000">
                                          <p:val>
                                            <p:strVal val="#ppt_h"/>
                                          </p:val>
                                        </p:tav>
                                      </p:tavLst>
                                    </p:anim>
                                  </p:childTnLst>
                                </p:cTn>
                              </p:par>
                              <p:par>
                                <p:cTn id="313" presetID="23" presetClass="entr" presetSubtype="16" fill="hold" grpId="0" nodeType="withEffect">
                                  <p:stCondLst>
                                    <p:cond delay="2000"/>
                                  </p:stCondLst>
                                  <p:childTnLst>
                                    <p:set>
                                      <p:cBhvr>
                                        <p:cTn id="314" dur="1" fill="hold">
                                          <p:stCondLst>
                                            <p:cond delay="0"/>
                                          </p:stCondLst>
                                        </p:cTn>
                                        <p:tgtEl>
                                          <p:spTgt spid="8"/>
                                        </p:tgtEl>
                                        <p:attrNameLst>
                                          <p:attrName>style.visibility</p:attrName>
                                        </p:attrNameLst>
                                      </p:cBhvr>
                                      <p:to>
                                        <p:strVal val="visible"/>
                                      </p:to>
                                    </p:set>
                                    <p:anim calcmode="lin" valueType="num">
                                      <p:cBhvr>
                                        <p:cTn id="315" dur="1250" fill="hold"/>
                                        <p:tgtEl>
                                          <p:spTgt spid="8"/>
                                        </p:tgtEl>
                                        <p:attrNameLst>
                                          <p:attrName>ppt_w</p:attrName>
                                        </p:attrNameLst>
                                      </p:cBhvr>
                                      <p:tavLst>
                                        <p:tav tm="0">
                                          <p:val>
                                            <p:fltVal val="0"/>
                                          </p:val>
                                        </p:tav>
                                        <p:tav tm="100000">
                                          <p:val>
                                            <p:strVal val="#ppt_w"/>
                                          </p:val>
                                        </p:tav>
                                      </p:tavLst>
                                    </p:anim>
                                    <p:anim calcmode="lin" valueType="num">
                                      <p:cBhvr>
                                        <p:cTn id="316" dur="1250" fill="hold"/>
                                        <p:tgtEl>
                                          <p:spTgt spid="8"/>
                                        </p:tgtEl>
                                        <p:attrNameLst>
                                          <p:attrName>ppt_h</p:attrName>
                                        </p:attrNameLst>
                                      </p:cBhvr>
                                      <p:tavLst>
                                        <p:tav tm="0">
                                          <p:val>
                                            <p:fltVal val="0"/>
                                          </p:val>
                                        </p:tav>
                                        <p:tav tm="100000">
                                          <p:val>
                                            <p:strVal val="#ppt_h"/>
                                          </p:val>
                                        </p:tav>
                                      </p:tavLst>
                                    </p:anim>
                                  </p:childTnLst>
                                </p:cTn>
                              </p:par>
                              <p:par>
                                <p:cTn id="317" presetID="23" presetClass="entr" presetSubtype="16" fill="hold" grpId="0" nodeType="withEffect">
                                  <p:stCondLst>
                                    <p:cond delay="2000"/>
                                  </p:stCondLst>
                                  <p:childTnLst>
                                    <p:set>
                                      <p:cBhvr>
                                        <p:cTn id="318" dur="1" fill="hold">
                                          <p:stCondLst>
                                            <p:cond delay="0"/>
                                          </p:stCondLst>
                                        </p:cTn>
                                        <p:tgtEl>
                                          <p:spTgt spid="9"/>
                                        </p:tgtEl>
                                        <p:attrNameLst>
                                          <p:attrName>style.visibility</p:attrName>
                                        </p:attrNameLst>
                                      </p:cBhvr>
                                      <p:to>
                                        <p:strVal val="visible"/>
                                      </p:to>
                                    </p:set>
                                    <p:anim calcmode="lin" valueType="num">
                                      <p:cBhvr>
                                        <p:cTn id="319" dur="1250" fill="hold"/>
                                        <p:tgtEl>
                                          <p:spTgt spid="9"/>
                                        </p:tgtEl>
                                        <p:attrNameLst>
                                          <p:attrName>ppt_w</p:attrName>
                                        </p:attrNameLst>
                                      </p:cBhvr>
                                      <p:tavLst>
                                        <p:tav tm="0">
                                          <p:val>
                                            <p:fltVal val="0"/>
                                          </p:val>
                                        </p:tav>
                                        <p:tav tm="100000">
                                          <p:val>
                                            <p:strVal val="#ppt_w"/>
                                          </p:val>
                                        </p:tav>
                                      </p:tavLst>
                                    </p:anim>
                                    <p:anim calcmode="lin" valueType="num">
                                      <p:cBhvr>
                                        <p:cTn id="320" dur="1250" fill="hold"/>
                                        <p:tgtEl>
                                          <p:spTgt spid="9"/>
                                        </p:tgtEl>
                                        <p:attrNameLst>
                                          <p:attrName>ppt_h</p:attrName>
                                        </p:attrNameLst>
                                      </p:cBhvr>
                                      <p:tavLst>
                                        <p:tav tm="0">
                                          <p:val>
                                            <p:fltVal val="0"/>
                                          </p:val>
                                        </p:tav>
                                        <p:tav tm="100000">
                                          <p:val>
                                            <p:strVal val="#ppt_h"/>
                                          </p:val>
                                        </p:tav>
                                      </p:tavLst>
                                    </p:anim>
                                  </p:childTnLst>
                                </p:cTn>
                              </p:par>
                              <p:par>
                                <p:cTn id="321" presetID="23" presetClass="entr" presetSubtype="16" fill="hold" grpId="0" nodeType="withEffect">
                                  <p:stCondLst>
                                    <p:cond delay="2000"/>
                                  </p:stCondLst>
                                  <p:childTnLst>
                                    <p:set>
                                      <p:cBhvr>
                                        <p:cTn id="322" dur="1" fill="hold">
                                          <p:stCondLst>
                                            <p:cond delay="0"/>
                                          </p:stCondLst>
                                        </p:cTn>
                                        <p:tgtEl>
                                          <p:spTgt spid="10"/>
                                        </p:tgtEl>
                                        <p:attrNameLst>
                                          <p:attrName>style.visibility</p:attrName>
                                        </p:attrNameLst>
                                      </p:cBhvr>
                                      <p:to>
                                        <p:strVal val="visible"/>
                                      </p:to>
                                    </p:set>
                                    <p:anim calcmode="lin" valueType="num">
                                      <p:cBhvr>
                                        <p:cTn id="323" dur="1250" fill="hold"/>
                                        <p:tgtEl>
                                          <p:spTgt spid="10"/>
                                        </p:tgtEl>
                                        <p:attrNameLst>
                                          <p:attrName>ppt_w</p:attrName>
                                        </p:attrNameLst>
                                      </p:cBhvr>
                                      <p:tavLst>
                                        <p:tav tm="0">
                                          <p:val>
                                            <p:fltVal val="0"/>
                                          </p:val>
                                        </p:tav>
                                        <p:tav tm="100000">
                                          <p:val>
                                            <p:strVal val="#ppt_w"/>
                                          </p:val>
                                        </p:tav>
                                      </p:tavLst>
                                    </p:anim>
                                    <p:anim calcmode="lin" valueType="num">
                                      <p:cBhvr>
                                        <p:cTn id="324" dur="1250" fill="hold"/>
                                        <p:tgtEl>
                                          <p:spTgt spid="10"/>
                                        </p:tgtEl>
                                        <p:attrNameLst>
                                          <p:attrName>ppt_h</p:attrName>
                                        </p:attrNameLst>
                                      </p:cBhvr>
                                      <p:tavLst>
                                        <p:tav tm="0">
                                          <p:val>
                                            <p:fltVal val="0"/>
                                          </p:val>
                                        </p:tav>
                                        <p:tav tm="100000">
                                          <p:val>
                                            <p:strVal val="#ppt_h"/>
                                          </p:val>
                                        </p:tav>
                                      </p:tavLst>
                                    </p:anim>
                                  </p:childTnLst>
                                </p:cTn>
                              </p:par>
                              <p:par>
                                <p:cTn id="325" presetID="23" presetClass="entr" presetSubtype="16" fill="hold" grpId="0" nodeType="withEffect">
                                  <p:stCondLst>
                                    <p:cond delay="2250"/>
                                  </p:stCondLst>
                                  <p:childTnLst>
                                    <p:set>
                                      <p:cBhvr>
                                        <p:cTn id="326" dur="1" fill="hold">
                                          <p:stCondLst>
                                            <p:cond delay="0"/>
                                          </p:stCondLst>
                                        </p:cTn>
                                        <p:tgtEl>
                                          <p:spTgt spid="88"/>
                                        </p:tgtEl>
                                        <p:attrNameLst>
                                          <p:attrName>style.visibility</p:attrName>
                                        </p:attrNameLst>
                                      </p:cBhvr>
                                      <p:to>
                                        <p:strVal val="visible"/>
                                      </p:to>
                                    </p:set>
                                    <p:anim calcmode="lin" valueType="num">
                                      <p:cBhvr>
                                        <p:cTn id="327" dur="1250" fill="hold"/>
                                        <p:tgtEl>
                                          <p:spTgt spid="88"/>
                                        </p:tgtEl>
                                        <p:attrNameLst>
                                          <p:attrName>ppt_w</p:attrName>
                                        </p:attrNameLst>
                                      </p:cBhvr>
                                      <p:tavLst>
                                        <p:tav tm="0">
                                          <p:val>
                                            <p:fltVal val="0"/>
                                          </p:val>
                                        </p:tav>
                                        <p:tav tm="100000">
                                          <p:val>
                                            <p:strVal val="#ppt_w"/>
                                          </p:val>
                                        </p:tav>
                                      </p:tavLst>
                                    </p:anim>
                                    <p:anim calcmode="lin" valueType="num">
                                      <p:cBhvr>
                                        <p:cTn id="328" dur="1250" fill="hold"/>
                                        <p:tgtEl>
                                          <p:spTgt spid="88"/>
                                        </p:tgtEl>
                                        <p:attrNameLst>
                                          <p:attrName>ppt_h</p:attrName>
                                        </p:attrNameLst>
                                      </p:cBhvr>
                                      <p:tavLst>
                                        <p:tav tm="0">
                                          <p:val>
                                            <p:fltVal val="0"/>
                                          </p:val>
                                        </p:tav>
                                        <p:tav tm="100000">
                                          <p:val>
                                            <p:strVal val="#ppt_h"/>
                                          </p:val>
                                        </p:tav>
                                      </p:tavLst>
                                    </p:anim>
                                  </p:childTnLst>
                                </p:cTn>
                              </p:par>
                              <p:par>
                                <p:cTn id="329" presetID="23" presetClass="entr" presetSubtype="16" fill="hold" grpId="0" nodeType="withEffect">
                                  <p:stCondLst>
                                    <p:cond delay="2250"/>
                                  </p:stCondLst>
                                  <p:childTnLst>
                                    <p:set>
                                      <p:cBhvr>
                                        <p:cTn id="330" dur="1" fill="hold">
                                          <p:stCondLst>
                                            <p:cond delay="0"/>
                                          </p:stCondLst>
                                        </p:cTn>
                                        <p:tgtEl>
                                          <p:spTgt spid="90"/>
                                        </p:tgtEl>
                                        <p:attrNameLst>
                                          <p:attrName>style.visibility</p:attrName>
                                        </p:attrNameLst>
                                      </p:cBhvr>
                                      <p:to>
                                        <p:strVal val="visible"/>
                                      </p:to>
                                    </p:set>
                                    <p:anim calcmode="lin" valueType="num">
                                      <p:cBhvr>
                                        <p:cTn id="331" dur="1250" fill="hold"/>
                                        <p:tgtEl>
                                          <p:spTgt spid="90"/>
                                        </p:tgtEl>
                                        <p:attrNameLst>
                                          <p:attrName>ppt_w</p:attrName>
                                        </p:attrNameLst>
                                      </p:cBhvr>
                                      <p:tavLst>
                                        <p:tav tm="0">
                                          <p:val>
                                            <p:fltVal val="0"/>
                                          </p:val>
                                        </p:tav>
                                        <p:tav tm="100000">
                                          <p:val>
                                            <p:strVal val="#ppt_w"/>
                                          </p:val>
                                        </p:tav>
                                      </p:tavLst>
                                    </p:anim>
                                    <p:anim calcmode="lin" valueType="num">
                                      <p:cBhvr>
                                        <p:cTn id="332" dur="1250" fill="hold"/>
                                        <p:tgtEl>
                                          <p:spTgt spid="90"/>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13" grpId="0" animBg="1"/>
      <p:bldP spid="12" grpId="0" animBg="1"/>
      <p:bldP spid="11" grpId="0" animBg="1"/>
      <p:bldP spid="4" grpId="0" animBg="1"/>
      <p:bldP spid="5" grpId="0" animBg="1"/>
      <p:bldP spid="6" grpId="0" animBg="1"/>
      <p:bldP spid="7" grpId="0" animBg="1"/>
      <p:bldP spid="8" grpId="0" animBg="1"/>
      <p:bldP spid="9" grpId="0" animBg="1"/>
      <p:bldP spid="10" grpId="0" animBg="1"/>
      <p:bldP spid="88" grpId="0"/>
      <p:bldP spid="9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AA6B369-D046-410E-AF97-2EB434086A73}"/>
              </a:ext>
            </a:extLst>
          </p:cNvPr>
          <p:cNvSpPr txBox="1"/>
          <p:nvPr/>
        </p:nvSpPr>
        <p:spPr>
          <a:xfrm>
            <a:off x="757593" y="553463"/>
            <a:ext cx="3516922" cy="400110"/>
          </a:xfrm>
          <a:prstGeom prst="rect">
            <a:avLst/>
          </a:prstGeom>
          <a:noFill/>
        </p:spPr>
        <p:txBody>
          <a:bodyPr wrap="square" rtlCol="0">
            <a:spAutoFit/>
          </a:bodyPr>
          <a:lstStyle/>
          <a:p>
            <a:r>
              <a:rPr lang="en-US" sz="2000" b="1" dirty="0">
                <a:solidFill>
                  <a:srgbClr val="FF0000"/>
                </a:solidFill>
                <a:latin typeface="Arial Black" panose="020B0A04020102020204" pitchFamily="34" charset="0"/>
              </a:rPr>
              <a:t>5.2 Preprocessing</a:t>
            </a:r>
            <a:endParaRPr lang="en-US" sz="2000" b="1" dirty="0">
              <a:solidFill>
                <a:srgbClr val="FF0000"/>
              </a:solidFill>
            </a:endParaRPr>
          </a:p>
        </p:txBody>
      </p:sp>
      <p:sp>
        <p:nvSpPr>
          <p:cNvPr id="7" name="TextBox 6">
            <a:extLst>
              <a:ext uri="{FF2B5EF4-FFF2-40B4-BE49-F238E27FC236}">
                <a16:creationId xmlns:a16="http://schemas.microsoft.com/office/drawing/2014/main" id="{A185F64D-B332-411A-8649-DA29670F29EE}"/>
              </a:ext>
            </a:extLst>
          </p:cNvPr>
          <p:cNvSpPr txBox="1"/>
          <p:nvPr/>
        </p:nvSpPr>
        <p:spPr>
          <a:xfrm>
            <a:off x="10867573" y="284390"/>
            <a:ext cx="566834" cy="584775"/>
          </a:xfrm>
          <a:prstGeom prst="rect">
            <a:avLst/>
          </a:prstGeom>
          <a:noFill/>
        </p:spPr>
        <p:txBody>
          <a:bodyPr wrap="square" rtlCol="0">
            <a:spAutoFit/>
          </a:bodyPr>
          <a:lstStyle/>
          <a:p>
            <a:r>
              <a:rPr lang="en-IN" sz="3200" dirty="0">
                <a:latin typeface="MS UI Gothic" panose="020B0600070205080204" pitchFamily="34" charset="-128"/>
                <a:ea typeface="MS UI Gothic" panose="020B0600070205080204" pitchFamily="34" charset="-128"/>
                <a:sym typeface="MS Outlook" panose="05010100010000000000" pitchFamily="2" charset="2"/>
              </a:rPr>
              <a:t>♜</a:t>
            </a:r>
            <a:endParaRPr lang="en-IN" sz="3200" dirty="0"/>
          </a:p>
        </p:txBody>
      </p:sp>
      <p:sp>
        <p:nvSpPr>
          <p:cNvPr id="6" name="CustomShape 2">
            <a:extLst>
              <a:ext uri="{FF2B5EF4-FFF2-40B4-BE49-F238E27FC236}">
                <a16:creationId xmlns:a16="http://schemas.microsoft.com/office/drawing/2014/main" id="{AD45A663-FBCE-414C-8AF0-F9060807094E}"/>
              </a:ext>
            </a:extLst>
          </p:cNvPr>
          <p:cNvSpPr/>
          <p:nvPr/>
        </p:nvSpPr>
        <p:spPr>
          <a:xfrm>
            <a:off x="838920" y="1075929"/>
            <a:ext cx="10514160" cy="907617"/>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fontScale="93500"/>
          </a:bodyPr>
          <a:lstStyle/>
          <a:p>
            <a:pPr marL="1440" algn="just">
              <a:spcBef>
                <a:spcPts val="1001"/>
              </a:spcBef>
              <a:buClr>
                <a:srgbClr val="000000"/>
              </a:buClr>
            </a:pPr>
            <a:r>
              <a:rPr lang="en-US" sz="2000" spc="-1" dirty="0">
                <a:latin typeface="Times New Roman" panose="02020603050405020304" pitchFamily="18" charset="0"/>
                <a:cs typeface="Times New Roman" panose="02020603050405020304" pitchFamily="18" charset="0"/>
              </a:rPr>
              <a:t>The second OCR component is preprocessing. The main objectives of preprocessing can be pointed as  </a:t>
            </a:r>
          </a:p>
          <a:p>
            <a:pPr marL="458640" indent="-457200" algn="just">
              <a:spcBef>
                <a:spcPts val="1001"/>
              </a:spcBef>
              <a:buClr>
                <a:srgbClr val="000000"/>
              </a:buClr>
              <a:buAutoNum type="alphaLcParenBoth"/>
            </a:pPr>
            <a:r>
              <a:rPr lang="en-US" sz="2000" spc="-1" dirty="0">
                <a:latin typeface="Times New Roman" panose="02020603050405020304" pitchFamily="18" charset="0"/>
                <a:cs typeface="Times New Roman" panose="02020603050405020304" pitchFamily="18" charset="0"/>
              </a:rPr>
              <a:t>Noise reduction </a:t>
            </a:r>
          </a:p>
        </p:txBody>
      </p:sp>
      <p:sp>
        <p:nvSpPr>
          <p:cNvPr id="2" name="Rectangle 1">
            <a:extLst>
              <a:ext uri="{FF2B5EF4-FFF2-40B4-BE49-F238E27FC236}">
                <a16:creationId xmlns:a16="http://schemas.microsoft.com/office/drawing/2014/main" id="{BFE528B7-AB11-4600-AAB8-DA2478E44B5A}"/>
              </a:ext>
            </a:extLst>
          </p:cNvPr>
          <p:cNvSpPr/>
          <p:nvPr/>
        </p:nvSpPr>
        <p:spPr>
          <a:xfrm>
            <a:off x="838920" y="2105903"/>
            <a:ext cx="10724723" cy="1759456"/>
          </a:xfrm>
          <a:prstGeom prst="rect">
            <a:avLst/>
          </a:prstGeom>
        </p:spPr>
        <p:txBody>
          <a:bodyPr wrap="square">
            <a:spAutoFit/>
          </a:bodyPr>
          <a:lstStyle/>
          <a:p>
            <a:pPr marL="1440" algn="just">
              <a:spcBef>
                <a:spcPts val="1001"/>
              </a:spcBef>
              <a:buClr>
                <a:srgbClr val="000000"/>
              </a:buClr>
            </a:pPr>
            <a:r>
              <a:rPr lang="en-US" sz="2000" spc="-1" dirty="0">
                <a:latin typeface="Times New Roman" panose="02020603050405020304" pitchFamily="18" charset="0"/>
                <a:cs typeface="Times New Roman" panose="02020603050405020304" pitchFamily="18" charset="0"/>
              </a:rPr>
              <a:t>(b) </a:t>
            </a:r>
            <a:r>
              <a:rPr lang="en-US" sz="2000" spc="-1" dirty="0">
                <a:solidFill>
                  <a:srgbClr val="C00000"/>
                </a:solidFill>
                <a:latin typeface="Times New Roman" panose="02020603050405020304" pitchFamily="18" charset="0"/>
                <a:cs typeface="Times New Roman" panose="02020603050405020304" pitchFamily="18" charset="0"/>
              </a:rPr>
              <a:t>  Adaptive Thresholding:</a:t>
            </a:r>
            <a:r>
              <a:rPr lang="en-US" sz="2000" spc="-1" dirty="0">
                <a:latin typeface="Times New Roman" panose="02020603050405020304" pitchFamily="18" charset="0"/>
                <a:cs typeface="Times New Roman" panose="02020603050405020304" pitchFamily="18" charset="0"/>
              </a:rPr>
              <a:t> </a:t>
            </a:r>
          </a:p>
          <a:p>
            <a:pPr marL="1440" algn="just">
              <a:spcBef>
                <a:spcPts val="1001"/>
              </a:spcBef>
              <a:buClr>
                <a:srgbClr val="000000"/>
              </a:buClr>
            </a:pPr>
            <a:r>
              <a:rPr lang="en-US" sz="2000" spc="-1" dirty="0">
                <a:latin typeface="Times New Roman" panose="02020603050405020304" pitchFamily="18" charset="0"/>
                <a:cs typeface="Times New Roman" panose="02020603050405020304" pitchFamily="18" charset="0"/>
              </a:rPr>
              <a:t>	</a:t>
            </a:r>
            <a:r>
              <a:rPr lang="en-US" sz="2000" dirty="0">
                <a:latin typeface="Times New Roman" pitchFamily="18" charset="0"/>
                <a:cs typeface="Times New Roman" pitchFamily="18" charset="0"/>
              </a:rPr>
              <a:t> Adaptive thresholding typically takes grayscale image as an input. For each pixel in the image, a threshold must be set and calculated, If the value is below the actual threshold value then it is set to the background value else it is set to foreground value. If your image processing package doesn’t contain an adaptive threshold operator, you can manually simulate it.</a:t>
            </a:r>
            <a:endParaRPr lang="en-US" sz="2000" spc="-1" dirty="0">
              <a:latin typeface="Times New Roman" panose="02020603050405020304" pitchFamily="18" charset="0"/>
              <a:cs typeface="Times New Roman" panose="02020603050405020304" pitchFamily="18" charset="0"/>
            </a:endParaRPr>
          </a:p>
        </p:txBody>
      </p:sp>
      <p:pic>
        <p:nvPicPr>
          <p:cNvPr id="8" name="Picture 2" descr="C:\Users\Administrator.L602\Desktop\uEoWG.png">
            <a:extLst>
              <a:ext uri="{FF2B5EF4-FFF2-40B4-BE49-F238E27FC236}">
                <a16:creationId xmlns:a16="http://schemas.microsoft.com/office/drawing/2014/main" id="{283227CF-7FB5-4D71-A563-C074BC07A1EC}"/>
              </a:ext>
            </a:extLst>
          </p:cNvPr>
          <p:cNvPicPr>
            <a:picLocks noChangeAspect="1" noChangeArrowheads="1"/>
          </p:cNvPicPr>
          <p:nvPr/>
        </p:nvPicPr>
        <p:blipFill>
          <a:blip r:embed="rId2"/>
          <a:srcRect/>
          <a:stretch>
            <a:fillRect/>
          </a:stretch>
        </p:blipFill>
        <p:spPr bwMode="auto">
          <a:xfrm>
            <a:off x="2771091" y="3987716"/>
            <a:ext cx="6040297" cy="2658377"/>
          </a:xfrm>
          <a:prstGeom prst="rect">
            <a:avLst/>
          </a:prstGeom>
          <a:noFill/>
        </p:spPr>
      </p:pic>
    </p:spTree>
    <p:extLst>
      <p:ext uri="{BB962C8B-B14F-4D97-AF65-F5344CB8AC3E}">
        <p14:creationId xmlns:p14="http://schemas.microsoft.com/office/powerpoint/2010/main" val="30744378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AA6B369-D046-410E-AF97-2EB434086A73}"/>
              </a:ext>
            </a:extLst>
          </p:cNvPr>
          <p:cNvSpPr txBox="1"/>
          <p:nvPr/>
        </p:nvSpPr>
        <p:spPr>
          <a:xfrm>
            <a:off x="757593" y="776599"/>
            <a:ext cx="3516922" cy="400110"/>
          </a:xfrm>
          <a:prstGeom prst="rect">
            <a:avLst/>
          </a:prstGeom>
          <a:noFill/>
        </p:spPr>
        <p:txBody>
          <a:bodyPr wrap="square" rtlCol="0">
            <a:spAutoFit/>
          </a:bodyPr>
          <a:lstStyle/>
          <a:p>
            <a:r>
              <a:rPr lang="en-US" sz="2000" b="1" dirty="0">
                <a:solidFill>
                  <a:srgbClr val="FF0000"/>
                </a:solidFill>
                <a:latin typeface="Arial Black" panose="020B0A04020102020204" pitchFamily="34" charset="0"/>
              </a:rPr>
              <a:t>5.3 Segmentation</a:t>
            </a:r>
            <a:endParaRPr lang="en-US" sz="2000" b="1" dirty="0">
              <a:solidFill>
                <a:srgbClr val="FF0000"/>
              </a:solidFill>
            </a:endParaRPr>
          </a:p>
        </p:txBody>
      </p:sp>
      <p:sp>
        <p:nvSpPr>
          <p:cNvPr id="7" name="TextBox 6">
            <a:extLst>
              <a:ext uri="{FF2B5EF4-FFF2-40B4-BE49-F238E27FC236}">
                <a16:creationId xmlns:a16="http://schemas.microsoft.com/office/drawing/2014/main" id="{A185F64D-B332-411A-8649-DA29670F29EE}"/>
              </a:ext>
            </a:extLst>
          </p:cNvPr>
          <p:cNvSpPr txBox="1"/>
          <p:nvPr/>
        </p:nvSpPr>
        <p:spPr>
          <a:xfrm>
            <a:off x="10867573" y="284390"/>
            <a:ext cx="566834" cy="584775"/>
          </a:xfrm>
          <a:prstGeom prst="rect">
            <a:avLst/>
          </a:prstGeom>
          <a:noFill/>
        </p:spPr>
        <p:txBody>
          <a:bodyPr wrap="square" rtlCol="0">
            <a:spAutoFit/>
          </a:bodyPr>
          <a:lstStyle/>
          <a:p>
            <a:r>
              <a:rPr lang="en-IN" sz="3200" dirty="0">
                <a:latin typeface="MS UI Gothic" panose="020B0600070205080204" pitchFamily="34" charset="-128"/>
                <a:ea typeface="MS UI Gothic" panose="020B0600070205080204" pitchFamily="34" charset="-128"/>
                <a:sym typeface="MS Outlook" panose="05010100010000000000" pitchFamily="2" charset="2"/>
              </a:rPr>
              <a:t>♜</a:t>
            </a:r>
            <a:endParaRPr lang="en-IN" sz="3200" dirty="0"/>
          </a:p>
        </p:txBody>
      </p:sp>
      <p:sp>
        <p:nvSpPr>
          <p:cNvPr id="2" name="Rectangle 1">
            <a:extLst>
              <a:ext uri="{FF2B5EF4-FFF2-40B4-BE49-F238E27FC236}">
                <a16:creationId xmlns:a16="http://schemas.microsoft.com/office/drawing/2014/main" id="{BFE528B7-AB11-4600-AAB8-DA2478E44B5A}"/>
              </a:ext>
            </a:extLst>
          </p:cNvPr>
          <p:cNvSpPr/>
          <p:nvPr/>
        </p:nvSpPr>
        <p:spPr>
          <a:xfrm>
            <a:off x="757593" y="1484252"/>
            <a:ext cx="10724723" cy="2246769"/>
          </a:xfrm>
          <a:prstGeom prst="rect">
            <a:avLst/>
          </a:prstGeom>
        </p:spPr>
        <p:txBody>
          <a:bodyPr wrap="square">
            <a:spAutoFit/>
          </a:bodyPr>
          <a:lstStyle/>
          <a:p>
            <a:pPr algn="just"/>
            <a:r>
              <a:rPr lang="en-US" sz="2000" spc="-1" dirty="0">
                <a:latin typeface="Times New Roman" panose="02020603050405020304" pitchFamily="18" charset="0"/>
                <a:cs typeface="Times New Roman" panose="02020603050405020304" pitchFamily="18" charset="0"/>
              </a:rPr>
              <a:t>	The next OCR component is segmentation. Here the character image is recognized as segments. These segments are further processed by its trained model of ANN(Artificial Neural Network). Generally, segmentation is important because the extent one can reach in separation of the various lines in the characters directly affects the recognition rate. Internal segmentation is used here which isolates lines and curves in the cursively written characters. Though several remarkable methods have developed in the past and a variety of techniques have emerged, the segmentation of cursive characters is an unsolved problem</a:t>
            </a:r>
            <a:endParaRPr lang="en-IN" sz="2000" spc="-1"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3C405288-6C89-41A8-B1A1-9D2A3F1154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18510" y="4267841"/>
            <a:ext cx="5554980" cy="1813560"/>
          </a:xfrm>
          <a:prstGeom prst="rect">
            <a:avLst/>
          </a:prstGeom>
        </p:spPr>
      </p:pic>
    </p:spTree>
    <p:extLst>
      <p:ext uri="{BB962C8B-B14F-4D97-AF65-F5344CB8AC3E}">
        <p14:creationId xmlns:p14="http://schemas.microsoft.com/office/powerpoint/2010/main" val="23732192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AA6B369-D046-410E-AF97-2EB434086A73}"/>
              </a:ext>
            </a:extLst>
          </p:cNvPr>
          <p:cNvSpPr txBox="1"/>
          <p:nvPr/>
        </p:nvSpPr>
        <p:spPr>
          <a:xfrm>
            <a:off x="757593" y="776599"/>
            <a:ext cx="3516922" cy="400110"/>
          </a:xfrm>
          <a:prstGeom prst="rect">
            <a:avLst/>
          </a:prstGeom>
          <a:noFill/>
        </p:spPr>
        <p:txBody>
          <a:bodyPr wrap="square" rtlCol="0">
            <a:spAutoFit/>
          </a:bodyPr>
          <a:lstStyle/>
          <a:p>
            <a:r>
              <a:rPr lang="en-US" sz="2000" b="1" dirty="0">
                <a:solidFill>
                  <a:srgbClr val="FF0000"/>
                </a:solidFill>
                <a:latin typeface="Arial Black" panose="020B0A04020102020204" pitchFamily="34" charset="0"/>
              </a:rPr>
              <a:t>5.4 Postprocessing</a:t>
            </a:r>
            <a:endParaRPr lang="en-US" sz="2000" b="1" dirty="0">
              <a:solidFill>
                <a:srgbClr val="FF0000"/>
              </a:solidFill>
            </a:endParaRPr>
          </a:p>
        </p:txBody>
      </p:sp>
      <p:sp>
        <p:nvSpPr>
          <p:cNvPr id="7" name="TextBox 6">
            <a:extLst>
              <a:ext uri="{FF2B5EF4-FFF2-40B4-BE49-F238E27FC236}">
                <a16:creationId xmlns:a16="http://schemas.microsoft.com/office/drawing/2014/main" id="{A185F64D-B332-411A-8649-DA29670F29EE}"/>
              </a:ext>
            </a:extLst>
          </p:cNvPr>
          <p:cNvSpPr txBox="1"/>
          <p:nvPr/>
        </p:nvSpPr>
        <p:spPr>
          <a:xfrm>
            <a:off x="10867573" y="284390"/>
            <a:ext cx="566834" cy="584775"/>
          </a:xfrm>
          <a:prstGeom prst="rect">
            <a:avLst/>
          </a:prstGeom>
          <a:noFill/>
        </p:spPr>
        <p:txBody>
          <a:bodyPr wrap="square" rtlCol="0">
            <a:spAutoFit/>
          </a:bodyPr>
          <a:lstStyle/>
          <a:p>
            <a:r>
              <a:rPr lang="en-IN" sz="3200" dirty="0">
                <a:latin typeface="MS UI Gothic" panose="020B0600070205080204" pitchFamily="34" charset="-128"/>
                <a:ea typeface="MS UI Gothic" panose="020B0600070205080204" pitchFamily="34" charset="-128"/>
                <a:sym typeface="MS Outlook" panose="05010100010000000000" pitchFamily="2" charset="2"/>
              </a:rPr>
              <a:t>♜</a:t>
            </a:r>
            <a:endParaRPr lang="en-IN" sz="3200" dirty="0"/>
          </a:p>
        </p:txBody>
      </p:sp>
      <p:sp>
        <p:nvSpPr>
          <p:cNvPr id="6" name="Rectangle 5">
            <a:extLst>
              <a:ext uri="{FF2B5EF4-FFF2-40B4-BE49-F238E27FC236}">
                <a16:creationId xmlns:a16="http://schemas.microsoft.com/office/drawing/2014/main" id="{534FC964-A1A4-4046-85FE-6BD2547A937C}"/>
              </a:ext>
            </a:extLst>
          </p:cNvPr>
          <p:cNvSpPr/>
          <p:nvPr/>
        </p:nvSpPr>
        <p:spPr>
          <a:xfrm>
            <a:off x="757593" y="1484252"/>
            <a:ext cx="10724723" cy="3268652"/>
          </a:xfrm>
          <a:prstGeom prst="rect">
            <a:avLst/>
          </a:prstGeom>
        </p:spPr>
        <p:txBody>
          <a:bodyPr wrap="square">
            <a:spAutoFit/>
          </a:bodyPr>
          <a:lstStyle/>
          <a:p>
            <a:pPr marL="1440" algn="just">
              <a:lnSpc>
                <a:spcPct val="150000"/>
              </a:lnSpc>
              <a:spcBef>
                <a:spcPts val="1001"/>
              </a:spcBef>
              <a:buClr>
                <a:srgbClr val="000000"/>
              </a:buClr>
            </a:pPr>
            <a:r>
              <a:rPr lang="en-US" sz="2000" spc="-1" dirty="0">
                <a:latin typeface="Times New Roman" panose="02020603050405020304" pitchFamily="18" charset="0"/>
                <a:cs typeface="Times New Roman" panose="02020603050405020304" pitchFamily="18" charset="0"/>
              </a:rPr>
              <a:t> 	The next OCR component is postprocessing. Some of the commonly used postprocessing activities include grouping and redundant detection and correction. However, t</a:t>
            </a:r>
            <a:r>
              <a:rPr lang="en-US" sz="2000" dirty="0">
                <a:latin typeface="Times New Roman" panose="02020603050405020304" pitchFamily="18" charset="0"/>
                <a:cs typeface="Times New Roman" pitchFamily="18" charset="0"/>
              </a:rPr>
              <a:t>he extracted text from the image is not accurate and there is a chance of getting redundant text and some obfuscated values. To remove and process such type of text we use postprocessing technique in OCR. I’ve used Hashlib module in python to process and remove the redundant text in the saved text file. In this technique, removing redundant text is also an external and important task. After the postprocessing the final text file is saved in a folder. </a:t>
            </a:r>
            <a:endParaRPr lang="en-IN" sz="2000" spc="-1" dirty="0">
              <a:latin typeface="Times New Roman" panose="02020603050405020304" pitchFamily="18" charset="0"/>
              <a:cs typeface="Times New Roman" pitchFamily="18" charset="0"/>
            </a:endParaRPr>
          </a:p>
        </p:txBody>
      </p:sp>
    </p:spTree>
    <p:extLst>
      <p:ext uri="{BB962C8B-B14F-4D97-AF65-F5344CB8AC3E}">
        <p14:creationId xmlns:p14="http://schemas.microsoft.com/office/powerpoint/2010/main" val="7681793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AA6B369-D046-410E-AF97-2EB434086A73}"/>
              </a:ext>
            </a:extLst>
          </p:cNvPr>
          <p:cNvSpPr txBox="1"/>
          <p:nvPr/>
        </p:nvSpPr>
        <p:spPr>
          <a:xfrm>
            <a:off x="757593" y="776599"/>
            <a:ext cx="4137964" cy="400110"/>
          </a:xfrm>
          <a:prstGeom prst="rect">
            <a:avLst/>
          </a:prstGeom>
          <a:noFill/>
        </p:spPr>
        <p:txBody>
          <a:bodyPr wrap="square" rtlCol="0">
            <a:spAutoFit/>
          </a:bodyPr>
          <a:lstStyle/>
          <a:p>
            <a:r>
              <a:rPr lang="en-US" sz="2000" b="1" dirty="0">
                <a:solidFill>
                  <a:srgbClr val="FF0000"/>
                </a:solidFill>
                <a:latin typeface="Arial Black" panose="020B0A04020102020204" pitchFamily="34" charset="0"/>
              </a:rPr>
              <a:t>6. Results &amp; Future work</a:t>
            </a:r>
            <a:endParaRPr lang="en-US" sz="2000" b="1" dirty="0">
              <a:solidFill>
                <a:srgbClr val="FF0000"/>
              </a:solidFill>
            </a:endParaRPr>
          </a:p>
        </p:txBody>
      </p:sp>
      <p:sp>
        <p:nvSpPr>
          <p:cNvPr id="7" name="TextBox 6">
            <a:extLst>
              <a:ext uri="{FF2B5EF4-FFF2-40B4-BE49-F238E27FC236}">
                <a16:creationId xmlns:a16="http://schemas.microsoft.com/office/drawing/2014/main" id="{A185F64D-B332-411A-8649-DA29670F29EE}"/>
              </a:ext>
            </a:extLst>
          </p:cNvPr>
          <p:cNvSpPr txBox="1"/>
          <p:nvPr/>
        </p:nvSpPr>
        <p:spPr>
          <a:xfrm>
            <a:off x="10867573" y="284390"/>
            <a:ext cx="566834" cy="584775"/>
          </a:xfrm>
          <a:prstGeom prst="rect">
            <a:avLst/>
          </a:prstGeom>
          <a:noFill/>
        </p:spPr>
        <p:txBody>
          <a:bodyPr wrap="square" rtlCol="0">
            <a:spAutoFit/>
          </a:bodyPr>
          <a:lstStyle/>
          <a:p>
            <a:r>
              <a:rPr lang="en-IN" sz="3200" dirty="0">
                <a:latin typeface="MS UI Gothic" panose="020B0600070205080204" pitchFamily="34" charset="-128"/>
                <a:ea typeface="MS UI Gothic" panose="020B0600070205080204" pitchFamily="34" charset="-128"/>
                <a:sym typeface="MS Outlook" panose="05010100010000000000" pitchFamily="2" charset="2"/>
              </a:rPr>
              <a:t>♜</a:t>
            </a:r>
            <a:endParaRPr lang="en-IN" sz="3200" dirty="0"/>
          </a:p>
        </p:txBody>
      </p:sp>
      <p:sp>
        <p:nvSpPr>
          <p:cNvPr id="6" name="Rectangle 5">
            <a:extLst>
              <a:ext uri="{FF2B5EF4-FFF2-40B4-BE49-F238E27FC236}">
                <a16:creationId xmlns:a16="http://schemas.microsoft.com/office/drawing/2014/main" id="{534FC964-A1A4-4046-85FE-6BD2547A937C}"/>
              </a:ext>
            </a:extLst>
          </p:cNvPr>
          <p:cNvSpPr/>
          <p:nvPr/>
        </p:nvSpPr>
        <p:spPr>
          <a:xfrm>
            <a:off x="757593" y="1301372"/>
            <a:ext cx="10724723" cy="369332"/>
          </a:xfrm>
          <a:prstGeom prst="rect">
            <a:avLst/>
          </a:prstGeom>
        </p:spPr>
        <p:txBody>
          <a:bodyPr wrap="square">
            <a:spAutoFit/>
          </a:bodyPr>
          <a:lstStyle/>
          <a:p>
            <a:pPr marL="1440" algn="just">
              <a:lnSpc>
                <a:spcPct val="90000"/>
              </a:lnSpc>
              <a:spcBef>
                <a:spcPts val="1001"/>
              </a:spcBef>
              <a:buClr>
                <a:srgbClr val="000000"/>
              </a:buClr>
            </a:pPr>
            <a:r>
              <a:rPr lang="en-IN" sz="2000" spc="-1" dirty="0">
                <a:latin typeface="Times New Roman" pitchFamily="18" charset="0"/>
                <a:cs typeface="Times New Roman" pitchFamily="18" charset="0"/>
              </a:rPr>
              <a:t>These are the screenshots and result of extraction of text from a video using OCR</a:t>
            </a:r>
          </a:p>
        </p:txBody>
      </p:sp>
      <p:pic>
        <p:nvPicPr>
          <p:cNvPr id="3" name="Picture 2">
            <a:extLst>
              <a:ext uri="{FF2B5EF4-FFF2-40B4-BE49-F238E27FC236}">
                <a16:creationId xmlns:a16="http://schemas.microsoft.com/office/drawing/2014/main" id="{67A465C9-ED18-4E65-ADC7-ABAFF7694B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7593" y="2760840"/>
            <a:ext cx="5242576" cy="3456781"/>
          </a:xfrm>
          <a:prstGeom prst="rect">
            <a:avLst/>
          </a:prstGeom>
        </p:spPr>
      </p:pic>
      <p:sp>
        <p:nvSpPr>
          <p:cNvPr id="5" name="Rectangle 4">
            <a:extLst>
              <a:ext uri="{FF2B5EF4-FFF2-40B4-BE49-F238E27FC236}">
                <a16:creationId xmlns:a16="http://schemas.microsoft.com/office/drawing/2014/main" id="{0B2F4CB2-8C90-4321-813B-9D62C3477DC3}"/>
              </a:ext>
            </a:extLst>
          </p:cNvPr>
          <p:cNvSpPr/>
          <p:nvPr/>
        </p:nvSpPr>
        <p:spPr>
          <a:xfrm>
            <a:off x="757593" y="2391508"/>
            <a:ext cx="2468496" cy="307777"/>
          </a:xfrm>
          <a:prstGeom prst="rect">
            <a:avLst/>
          </a:prstGeom>
        </p:spPr>
        <p:txBody>
          <a:bodyPr wrap="none">
            <a:spAutoFit/>
          </a:bodyPr>
          <a:lstStyle/>
          <a:p>
            <a:r>
              <a:rPr lang="en-US" sz="1400" dirty="0">
                <a:latin typeface="Arial Black" panose="020B0A04020102020204" pitchFamily="34" charset="0"/>
              </a:rPr>
              <a:t>Input frames or images</a:t>
            </a:r>
          </a:p>
        </p:txBody>
      </p:sp>
      <p:pic>
        <p:nvPicPr>
          <p:cNvPr id="8" name="Picture 2">
            <a:extLst>
              <a:ext uri="{FF2B5EF4-FFF2-40B4-BE49-F238E27FC236}">
                <a16:creationId xmlns:a16="http://schemas.microsoft.com/office/drawing/2014/main" id="{F9183EF5-9743-4DA9-AFD3-1BDA128341B7}"/>
              </a:ext>
            </a:extLst>
          </p:cNvPr>
          <p:cNvPicPr>
            <a:picLocks noChangeAspect="1" noChangeArrowheads="1"/>
          </p:cNvPicPr>
          <p:nvPr/>
        </p:nvPicPr>
        <p:blipFill>
          <a:blip r:embed="rId3"/>
          <a:srcRect/>
          <a:stretch>
            <a:fillRect/>
          </a:stretch>
        </p:blipFill>
        <p:spPr bwMode="auto">
          <a:xfrm>
            <a:off x="7512891" y="2102911"/>
            <a:ext cx="3921516" cy="4365461"/>
          </a:xfrm>
          <a:prstGeom prst="rect">
            <a:avLst/>
          </a:prstGeom>
          <a:noFill/>
          <a:ln w="9525">
            <a:noFill/>
            <a:miter lim="800000"/>
            <a:headEnd/>
            <a:tailEnd/>
          </a:ln>
          <a:effectLst/>
        </p:spPr>
      </p:pic>
      <p:sp>
        <p:nvSpPr>
          <p:cNvPr id="9" name="Rectangle 8">
            <a:extLst>
              <a:ext uri="{FF2B5EF4-FFF2-40B4-BE49-F238E27FC236}">
                <a16:creationId xmlns:a16="http://schemas.microsoft.com/office/drawing/2014/main" id="{D0E8E6AC-36E9-4FE0-822C-AB7511C521F1}"/>
              </a:ext>
            </a:extLst>
          </p:cNvPr>
          <p:cNvSpPr/>
          <p:nvPr/>
        </p:nvSpPr>
        <p:spPr>
          <a:xfrm>
            <a:off x="7512167" y="1823357"/>
            <a:ext cx="3355406" cy="261610"/>
          </a:xfrm>
          <a:prstGeom prst="rect">
            <a:avLst/>
          </a:prstGeom>
        </p:spPr>
        <p:txBody>
          <a:bodyPr wrap="none">
            <a:spAutoFit/>
          </a:bodyPr>
          <a:lstStyle/>
          <a:p>
            <a:r>
              <a:rPr lang="en-US" sz="1100" dirty="0">
                <a:latin typeface="Arial Black" panose="020B0A04020102020204" pitchFamily="34" charset="0"/>
              </a:rPr>
              <a:t>Output text extracted from those images</a:t>
            </a:r>
          </a:p>
        </p:txBody>
      </p:sp>
      <p:sp>
        <p:nvSpPr>
          <p:cNvPr id="10" name="Arrow: Right 9">
            <a:extLst>
              <a:ext uri="{FF2B5EF4-FFF2-40B4-BE49-F238E27FC236}">
                <a16:creationId xmlns:a16="http://schemas.microsoft.com/office/drawing/2014/main" id="{CAF72C2D-2804-4249-8F14-BE0D8F760FC3}"/>
              </a:ext>
            </a:extLst>
          </p:cNvPr>
          <p:cNvSpPr/>
          <p:nvPr/>
        </p:nvSpPr>
        <p:spPr>
          <a:xfrm>
            <a:off x="6341533" y="3742006"/>
            <a:ext cx="829994" cy="369332"/>
          </a:xfrm>
          <a:prstGeom prst="rightArrow">
            <a:avLst/>
          </a:prstGeom>
          <a:solidFill>
            <a:schemeClr val="tx2">
              <a:lumMod val="75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76EA981-689E-407F-9CC2-97BD131259C5}"/>
              </a:ext>
            </a:extLst>
          </p:cNvPr>
          <p:cNvSpPr/>
          <p:nvPr/>
        </p:nvSpPr>
        <p:spPr>
          <a:xfrm>
            <a:off x="717683" y="1848283"/>
            <a:ext cx="2548315" cy="341632"/>
          </a:xfrm>
          <a:prstGeom prst="rect">
            <a:avLst/>
          </a:prstGeom>
        </p:spPr>
        <p:txBody>
          <a:bodyPr wrap="square">
            <a:spAutoFit/>
          </a:bodyPr>
          <a:lstStyle/>
          <a:p>
            <a:pPr marL="1440" algn="just">
              <a:lnSpc>
                <a:spcPct val="90000"/>
              </a:lnSpc>
              <a:spcBef>
                <a:spcPts val="1001"/>
              </a:spcBef>
              <a:buClr>
                <a:srgbClr val="000000"/>
              </a:buClr>
            </a:pPr>
            <a:r>
              <a:rPr lang="en-IN" spc="-1" dirty="0">
                <a:solidFill>
                  <a:srgbClr val="00B050"/>
                </a:solidFill>
                <a:latin typeface="Arial Black" panose="020B0A04020102020204" pitchFamily="34" charset="0"/>
                <a:cs typeface="Times New Roman" pitchFamily="18" charset="0"/>
              </a:rPr>
              <a:t>Results:</a:t>
            </a:r>
          </a:p>
        </p:txBody>
      </p:sp>
    </p:spTree>
    <p:extLst>
      <p:ext uri="{BB962C8B-B14F-4D97-AF65-F5344CB8AC3E}">
        <p14:creationId xmlns:p14="http://schemas.microsoft.com/office/powerpoint/2010/main" val="7580678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AA6B369-D046-410E-AF97-2EB434086A73}"/>
              </a:ext>
            </a:extLst>
          </p:cNvPr>
          <p:cNvSpPr txBox="1"/>
          <p:nvPr/>
        </p:nvSpPr>
        <p:spPr>
          <a:xfrm>
            <a:off x="757593" y="776599"/>
            <a:ext cx="4137964" cy="400110"/>
          </a:xfrm>
          <a:prstGeom prst="rect">
            <a:avLst/>
          </a:prstGeom>
          <a:noFill/>
        </p:spPr>
        <p:txBody>
          <a:bodyPr wrap="square" rtlCol="0">
            <a:spAutoFit/>
          </a:bodyPr>
          <a:lstStyle/>
          <a:p>
            <a:r>
              <a:rPr lang="en-US" sz="2000" b="1" dirty="0">
                <a:solidFill>
                  <a:srgbClr val="FF0000"/>
                </a:solidFill>
                <a:latin typeface="Arial Black" panose="020B0A04020102020204" pitchFamily="34" charset="0"/>
              </a:rPr>
              <a:t>6. Results &amp; Future work</a:t>
            </a:r>
            <a:endParaRPr lang="en-US" sz="2000" b="1" dirty="0">
              <a:solidFill>
                <a:srgbClr val="FF0000"/>
              </a:solidFill>
            </a:endParaRPr>
          </a:p>
        </p:txBody>
      </p:sp>
      <p:sp>
        <p:nvSpPr>
          <p:cNvPr id="6" name="Rectangle 5">
            <a:extLst>
              <a:ext uri="{FF2B5EF4-FFF2-40B4-BE49-F238E27FC236}">
                <a16:creationId xmlns:a16="http://schemas.microsoft.com/office/drawing/2014/main" id="{534FC964-A1A4-4046-85FE-6BD2547A937C}"/>
              </a:ext>
            </a:extLst>
          </p:cNvPr>
          <p:cNvSpPr/>
          <p:nvPr/>
        </p:nvSpPr>
        <p:spPr>
          <a:xfrm>
            <a:off x="1053015" y="2103231"/>
            <a:ext cx="2548315" cy="341632"/>
          </a:xfrm>
          <a:prstGeom prst="rect">
            <a:avLst/>
          </a:prstGeom>
        </p:spPr>
        <p:txBody>
          <a:bodyPr wrap="square">
            <a:spAutoFit/>
          </a:bodyPr>
          <a:lstStyle/>
          <a:p>
            <a:pPr marL="1440" algn="just">
              <a:lnSpc>
                <a:spcPct val="90000"/>
              </a:lnSpc>
              <a:spcBef>
                <a:spcPts val="1001"/>
              </a:spcBef>
              <a:buClr>
                <a:srgbClr val="000000"/>
              </a:buClr>
            </a:pPr>
            <a:r>
              <a:rPr lang="en-IN" spc="-1">
                <a:solidFill>
                  <a:srgbClr val="00B050"/>
                </a:solidFill>
                <a:latin typeface="Arial Black" panose="020B0A04020102020204" pitchFamily="34" charset="0"/>
                <a:cs typeface="Times New Roman" pitchFamily="18" charset="0"/>
              </a:rPr>
              <a:t>Future </a:t>
            </a:r>
            <a:r>
              <a:rPr lang="en-IN" spc="-1" dirty="0">
                <a:solidFill>
                  <a:srgbClr val="00B050"/>
                </a:solidFill>
                <a:latin typeface="Arial Black" panose="020B0A04020102020204" pitchFamily="34" charset="0"/>
                <a:cs typeface="Times New Roman" pitchFamily="18" charset="0"/>
              </a:rPr>
              <a:t>Work:</a:t>
            </a:r>
          </a:p>
        </p:txBody>
      </p:sp>
      <p:sp>
        <p:nvSpPr>
          <p:cNvPr id="2" name="Rectangle 1">
            <a:extLst>
              <a:ext uri="{FF2B5EF4-FFF2-40B4-BE49-F238E27FC236}">
                <a16:creationId xmlns:a16="http://schemas.microsoft.com/office/drawing/2014/main" id="{C8BEDE31-D50C-4E8B-AE3C-65BE947AD85C}"/>
              </a:ext>
            </a:extLst>
          </p:cNvPr>
          <p:cNvSpPr/>
          <p:nvPr/>
        </p:nvSpPr>
        <p:spPr>
          <a:xfrm>
            <a:off x="1053015" y="2721114"/>
            <a:ext cx="9716084" cy="707886"/>
          </a:xfrm>
          <a:prstGeom prst="rect">
            <a:avLst/>
          </a:prstGeom>
        </p:spPr>
        <p:txBody>
          <a:bodyPr wrap="square">
            <a:spAutoFit/>
          </a:bodyPr>
          <a:lstStyle/>
          <a:p>
            <a:r>
              <a:rPr lang="en-US" sz="2000" dirty="0">
                <a:solidFill>
                  <a:srgbClr val="1C1C1C"/>
                </a:solidFill>
                <a:latin typeface="Times New Roman" panose="02020603050405020304" pitchFamily="18" charset="0"/>
                <a:cs typeface="Times New Roman" panose="02020603050405020304" pitchFamily="18" charset="0"/>
              </a:rPr>
              <a:t>	In this presentation, I’ve discussed only on printed or embedded text in an image. But in future, the work can be explored on Hand writing recognition.</a:t>
            </a:r>
            <a:endParaRPr lang="en-US" sz="2000"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50A5E3F6-8288-449C-8BB5-BDA715499EB7}"/>
              </a:ext>
            </a:extLst>
          </p:cNvPr>
          <p:cNvSpPr txBox="1"/>
          <p:nvPr/>
        </p:nvSpPr>
        <p:spPr>
          <a:xfrm>
            <a:off x="10992075" y="253379"/>
            <a:ext cx="566834" cy="523220"/>
          </a:xfrm>
          <a:prstGeom prst="rect">
            <a:avLst/>
          </a:prstGeom>
          <a:noFill/>
        </p:spPr>
        <p:txBody>
          <a:bodyPr wrap="square" rtlCol="0">
            <a:spAutoFit/>
          </a:bodyPr>
          <a:lstStyle/>
          <a:p>
            <a:r>
              <a:rPr lang="en-IN" sz="2800" dirty="0">
                <a:latin typeface="MS UI Gothic" panose="020B0600070205080204" pitchFamily="34" charset="-128"/>
                <a:ea typeface="MS UI Gothic" panose="020B0600070205080204" pitchFamily="34" charset="-128"/>
                <a:sym typeface="MS Outlook" panose="05010100010000000000" pitchFamily="2" charset="2"/>
              </a:rPr>
              <a:t>♗</a:t>
            </a:r>
            <a:endParaRPr lang="en-IN" sz="2800" dirty="0"/>
          </a:p>
        </p:txBody>
      </p:sp>
    </p:spTree>
    <p:extLst>
      <p:ext uri="{BB962C8B-B14F-4D97-AF65-F5344CB8AC3E}">
        <p14:creationId xmlns:p14="http://schemas.microsoft.com/office/powerpoint/2010/main" val="16713523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343647377">
            <a:hlinkClick r:id="" action="ppaction://media"/>
            <a:extLst>
              <a:ext uri="{FF2B5EF4-FFF2-40B4-BE49-F238E27FC236}">
                <a16:creationId xmlns:a16="http://schemas.microsoft.com/office/drawing/2014/main" id="{FE342AA5-8624-4BF4-AAE2-6BC9C5DD7CA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
        <p:nvSpPr>
          <p:cNvPr id="3" name="Rectangle 2">
            <a:extLst>
              <a:ext uri="{FF2B5EF4-FFF2-40B4-BE49-F238E27FC236}">
                <a16:creationId xmlns:a16="http://schemas.microsoft.com/office/drawing/2014/main" id="{5C9396B6-8456-49B3-B088-E6C72BE7752C}"/>
              </a:ext>
            </a:extLst>
          </p:cNvPr>
          <p:cNvSpPr/>
          <p:nvPr/>
        </p:nvSpPr>
        <p:spPr>
          <a:xfrm>
            <a:off x="0" y="0"/>
            <a:ext cx="12192000" cy="6858000"/>
          </a:xfrm>
          <a:prstGeom prst="rect">
            <a:avLst/>
          </a:prstGeom>
          <a:gradFill flip="none" rotWithShape="1">
            <a:gsLst>
              <a:gs pos="0">
                <a:schemeClr val="tx2">
                  <a:lumMod val="50000"/>
                  <a:alpha val="88000"/>
                </a:schemeClr>
              </a:gs>
              <a:gs pos="100000">
                <a:schemeClr val="accent1">
                  <a:lumMod val="75000"/>
                  <a:alpha val="71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66308E5E-1EB6-44FF-8667-0E289B3A96C7}"/>
              </a:ext>
            </a:extLst>
          </p:cNvPr>
          <p:cNvSpPr txBox="1"/>
          <p:nvPr/>
        </p:nvSpPr>
        <p:spPr>
          <a:xfrm>
            <a:off x="327414" y="338721"/>
            <a:ext cx="8819536" cy="1200329"/>
          </a:xfrm>
          <a:prstGeom prst="rect">
            <a:avLst/>
          </a:prstGeom>
          <a:noFill/>
        </p:spPr>
        <p:txBody>
          <a:bodyPr wrap="square" rtlCol="0">
            <a:spAutoFit/>
          </a:bodyPr>
          <a:lstStyle/>
          <a:p>
            <a:r>
              <a:rPr lang="en-IN" sz="7200" dirty="0">
                <a:solidFill>
                  <a:schemeClr val="accent1">
                    <a:lumMod val="60000"/>
                    <a:lumOff val="40000"/>
                  </a:schemeClr>
                </a:solidFill>
                <a:latin typeface="Montserrat Light" panose="00000400000000000000" pitchFamily="2" charset="0"/>
              </a:rPr>
              <a:t>THANK YOU</a:t>
            </a:r>
          </a:p>
        </p:txBody>
      </p:sp>
      <p:sp>
        <p:nvSpPr>
          <p:cNvPr id="21" name="TextBox 20">
            <a:extLst>
              <a:ext uri="{FF2B5EF4-FFF2-40B4-BE49-F238E27FC236}">
                <a16:creationId xmlns:a16="http://schemas.microsoft.com/office/drawing/2014/main" id="{F00C4DF9-29BE-42B2-B930-76F4877CF700}"/>
              </a:ext>
            </a:extLst>
          </p:cNvPr>
          <p:cNvSpPr txBox="1"/>
          <p:nvPr/>
        </p:nvSpPr>
        <p:spPr>
          <a:xfrm>
            <a:off x="381272" y="1481751"/>
            <a:ext cx="8819536" cy="646331"/>
          </a:xfrm>
          <a:prstGeom prst="rect">
            <a:avLst/>
          </a:prstGeom>
          <a:noFill/>
        </p:spPr>
        <p:txBody>
          <a:bodyPr wrap="square" rtlCol="0">
            <a:spAutoFit/>
          </a:bodyPr>
          <a:lstStyle/>
          <a:p>
            <a:r>
              <a:rPr lang="en-IN" sz="3600" dirty="0">
                <a:solidFill>
                  <a:schemeClr val="accent1">
                    <a:lumMod val="60000"/>
                    <a:lumOff val="40000"/>
                  </a:schemeClr>
                </a:solidFill>
                <a:latin typeface="Montserrat Light" panose="00000400000000000000" pitchFamily="2" charset="0"/>
              </a:rPr>
              <a:t>HAVE A NICE DAY</a:t>
            </a:r>
          </a:p>
        </p:txBody>
      </p:sp>
      <p:sp>
        <p:nvSpPr>
          <p:cNvPr id="30" name="TextBox 29">
            <a:extLst>
              <a:ext uri="{FF2B5EF4-FFF2-40B4-BE49-F238E27FC236}">
                <a16:creationId xmlns:a16="http://schemas.microsoft.com/office/drawing/2014/main" id="{6F7A29C6-D229-44E9-8644-106DFC13C725}"/>
              </a:ext>
            </a:extLst>
          </p:cNvPr>
          <p:cNvSpPr txBox="1"/>
          <p:nvPr/>
        </p:nvSpPr>
        <p:spPr>
          <a:xfrm>
            <a:off x="636038" y="4976326"/>
            <a:ext cx="3773401" cy="230832"/>
          </a:xfrm>
          <a:prstGeom prst="rect">
            <a:avLst/>
          </a:prstGeom>
          <a:noFill/>
        </p:spPr>
        <p:txBody>
          <a:bodyPr wrap="square" rtlCol="0">
            <a:spAutoFit/>
          </a:bodyPr>
          <a:lstStyle/>
          <a:p>
            <a:endParaRPr lang="en-IN" sz="900" spc="300" dirty="0">
              <a:solidFill>
                <a:schemeClr val="tx2">
                  <a:lumMod val="60000"/>
                  <a:lumOff val="40000"/>
                </a:schemeClr>
              </a:solidFill>
              <a:latin typeface="Montserrat Light" panose="00000400000000000000" pitchFamily="2" charset="0"/>
            </a:endParaRPr>
          </a:p>
        </p:txBody>
      </p:sp>
      <p:sp>
        <p:nvSpPr>
          <p:cNvPr id="8" name="TextBox 7">
            <a:extLst>
              <a:ext uri="{FF2B5EF4-FFF2-40B4-BE49-F238E27FC236}">
                <a16:creationId xmlns:a16="http://schemas.microsoft.com/office/drawing/2014/main" id="{00B64D2F-DD5C-4C5F-8FBD-8C8A1E643C73}"/>
              </a:ext>
            </a:extLst>
          </p:cNvPr>
          <p:cNvSpPr txBox="1"/>
          <p:nvPr/>
        </p:nvSpPr>
        <p:spPr>
          <a:xfrm>
            <a:off x="327414" y="5878690"/>
            <a:ext cx="3894066" cy="523220"/>
          </a:xfrm>
          <a:prstGeom prst="rect">
            <a:avLst/>
          </a:prstGeom>
          <a:noFill/>
        </p:spPr>
        <p:txBody>
          <a:bodyPr wrap="square" rtlCol="0">
            <a:spAutoFit/>
          </a:bodyPr>
          <a:lstStyle/>
          <a:p>
            <a:r>
              <a:rPr lang="en-IN" sz="1400" spc="600" dirty="0">
                <a:solidFill>
                  <a:schemeClr val="accent1">
                    <a:lumMod val="60000"/>
                    <a:lumOff val="40000"/>
                  </a:schemeClr>
                </a:solidFill>
                <a:latin typeface="Montserrat Light" panose="00000400000000000000" pitchFamily="2" charset="0"/>
              </a:rPr>
              <a:t>Made by</a:t>
            </a:r>
          </a:p>
          <a:p>
            <a:r>
              <a:rPr lang="en-IN" sz="1400" spc="600" dirty="0">
                <a:solidFill>
                  <a:schemeClr val="accent1">
                    <a:lumMod val="60000"/>
                    <a:lumOff val="40000"/>
                  </a:schemeClr>
                </a:solidFill>
                <a:latin typeface="Montserrat Light" panose="00000400000000000000" pitchFamily="2" charset="0"/>
              </a:rPr>
              <a:t>Fairoz Ahmed Shaik</a:t>
            </a:r>
          </a:p>
        </p:txBody>
      </p:sp>
    </p:spTree>
    <p:extLst>
      <p:ext uri="{BB962C8B-B14F-4D97-AF65-F5344CB8AC3E}">
        <p14:creationId xmlns:p14="http://schemas.microsoft.com/office/powerpoint/2010/main" val="3858842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0100" fill="hold"/>
                                        <p:tgtEl>
                                          <p:spTgt spid="2"/>
                                        </p:tgtEl>
                                      </p:cBhvr>
                                    </p:cmd>
                                  </p:childTnLst>
                                </p:cTn>
                              </p:par>
                              <p:par>
                                <p:cTn id="7" presetID="42" presetClass="entr" presetSubtype="0" fill="hold" grpId="0" nodeType="withEffect">
                                  <p:stCondLst>
                                    <p:cond delay="100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1000"/>
                                        <p:tgtEl>
                                          <p:spTgt spid="4"/>
                                        </p:tgtEl>
                                      </p:cBhvr>
                                    </p:animEffect>
                                    <p:anim calcmode="lin" valueType="num">
                                      <p:cBhvr>
                                        <p:cTn id="10" dur="1000" fill="hold"/>
                                        <p:tgtEl>
                                          <p:spTgt spid="4"/>
                                        </p:tgtEl>
                                        <p:attrNameLst>
                                          <p:attrName>ppt_x</p:attrName>
                                        </p:attrNameLst>
                                      </p:cBhvr>
                                      <p:tavLst>
                                        <p:tav tm="0">
                                          <p:val>
                                            <p:strVal val="#ppt_x"/>
                                          </p:val>
                                        </p:tav>
                                        <p:tav tm="100000">
                                          <p:val>
                                            <p:strVal val="#ppt_x"/>
                                          </p:val>
                                        </p:tav>
                                      </p:tavLst>
                                    </p:anim>
                                    <p:anim calcmode="lin" valueType="num">
                                      <p:cBhvr>
                                        <p:cTn id="11" dur="1000" fill="hold"/>
                                        <p:tgtEl>
                                          <p:spTgt spid="4"/>
                                        </p:tgtEl>
                                        <p:attrNameLst>
                                          <p:attrName>ppt_y</p:attrName>
                                        </p:attrNameLst>
                                      </p:cBhvr>
                                      <p:tavLst>
                                        <p:tav tm="0">
                                          <p:val>
                                            <p:strVal val="#ppt_y+.1"/>
                                          </p:val>
                                        </p:tav>
                                        <p:tav tm="100000">
                                          <p:val>
                                            <p:strVal val="#ppt_y"/>
                                          </p:val>
                                        </p:tav>
                                      </p:tavLst>
                                    </p:anim>
                                  </p:childTnLst>
                                </p:cTn>
                              </p:par>
                              <p:par>
                                <p:cTn id="12" presetID="42" presetClass="entr" presetSubtype="0" fill="hold" grpId="0" nodeType="withEffect">
                                  <p:stCondLst>
                                    <p:cond delay="150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1000"/>
                                        <p:tgtEl>
                                          <p:spTgt spid="21"/>
                                        </p:tgtEl>
                                      </p:cBhvr>
                                    </p:animEffect>
                                    <p:anim calcmode="lin" valueType="num">
                                      <p:cBhvr>
                                        <p:cTn id="15" dur="1000" fill="hold"/>
                                        <p:tgtEl>
                                          <p:spTgt spid="21"/>
                                        </p:tgtEl>
                                        <p:attrNameLst>
                                          <p:attrName>ppt_x</p:attrName>
                                        </p:attrNameLst>
                                      </p:cBhvr>
                                      <p:tavLst>
                                        <p:tav tm="0">
                                          <p:val>
                                            <p:strVal val="#ppt_x"/>
                                          </p:val>
                                        </p:tav>
                                        <p:tav tm="100000">
                                          <p:val>
                                            <p:strVal val="#ppt_x"/>
                                          </p:val>
                                        </p:tav>
                                      </p:tavLst>
                                    </p:anim>
                                    <p:anim calcmode="lin" valueType="num">
                                      <p:cBhvr>
                                        <p:cTn id="16" dur="1000" fill="hold"/>
                                        <p:tgtEl>
                                          <p:spTgt spid="21"/>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225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anim calcmode="lin" valueType="num">
                                      <p:cBhvr>
                                        <p:cTn id="20" dur="1000" fill="hold"/>
                                        <p:tgtEl>
                                          <p:spTgt spid="8"/>
                                        </p:tgtEl>
                                        <p:attrNameLst>
                                          <p:attrName>ppt_x</p:attrName>
                                        </p:attrNameLst>
                                      </p:cBhvr>
                                      <p:tavLst>
                                        <p:tav tm="0">
                                          <p:val>
                                            <p:strVal val="#ppt_x"/>
                                          </p:val>
                                        </p:tav>
                                        <p:tav tm="100000">
                                          <p:val>
                                            <p:strVal val="#ppt_x"/>
                                          </p:val>
                                        </p:tav>
                                      </p:tavLst>
                                    </p:anim>
                                    <p:anim calcmode="lin" valueType="num">
                                      <p:cBhvr>
                                        <p:cTn id="21"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22" repeatCount="indefinite" fill="remove" display="0">
                  <p:stCondLst>
                    <p:cond delay="indefinite"/>
                  </p:stCondLst>
                </p:cTn>
                <p:tgtEl>
                  <p:spTgt spid="2"/>
                </p:tgtEl>
              </p:cMediaNode>
            </p:video>
          </p:childTnLst>
        </p:cTn>
      </p:par>
    </p:tnLst>
    <p:bldLst>
      <p:bldP spid="4" grpId="0"/>
      <p:bldP spid="21"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Freeform: Shape 80">
            <a:extLst>
              <a:ext uri="{FF2B5EF4-FFF2-40B4-BE49-F238E27FC236}">
                <a16:creationId xmlns:a16="http://schemas.microsoft.com/office/drawing/2014/main" id="{FF45B349-1A49-4AC5-89A1-03CE69629353}"/>
              </a:ext>
            </a:extLst>
          </p:cNvPr>
          <p:cNvSpPr/>
          <p:nvPr/>
        </p:nvSpPr>
        <p:spPr>
          <a:xfrm>
            <a:off x="3539546" y="2767013"/>
            <a:ext cx="1139725" cy="1279634"/>
          </a:xfrm>
          <a:custGeom>
            <a:avLst/>
            <a:gdLst>
              <a:gd name="connsiteX0" fmla="*/ 89677 w 1139725"/>
              <a:gd name="connsiteY0" fmla="*/ 0 h 1279634"/>
              <a:gd name="connsiteX1" fmla="*/ 499908 w 1139725"/>
              <a:gd name="connsiteY1" fmla="*/ 0 h 1279634"/>
              <a:gd name="connsiteX2" fmla="*/ 1139725 w 1139725"/>
              <a:gd name="connsiteY2" fmla="*/ 639817 h 1279634"/>
              <a:gd name="connsiteX3" fmla="*/ 499908 w 1139725"/>
              <a:gd name="connsiteY3" fmla="*/ 1279634 h 1279634"/>
              <a:gd name="connsiteX4" fmla="*/ 78276 w 1139725"/>
              <a:gd name="connsiteY4" fmla="*/ 1279634 h 1279634"/>
              <a:gd name="connsiteX5" fmla="*/ 51938 w 1139725"/>
              <a:gd name="connsiteY5" fmla="*/ 1177203 h 1279634"/>
              <a:gd name="connsiteX6" fmla="*/ 0 w 1139725"/>
              <a:gd name="connsiteY6" fmla="*/ 661988 h 1279634"/>
              <a:gd name="connsiteX7" fmla="*/ 51938 w 1139725"/>
              <a:gd name="connsiteY7" fmla="*/ 146773 h 1279634"/>
              <a:gd name="connsiteX8" fmla="*/ 89677 w 1139725"/>
              <a:gd name="connsiteY8" fmla="*/ 0 h 1279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9725" h="1279634">
                <a:moveTo>
                  <a:pt x="89677" y="0"/>
                </a:moveTo>
                <a:lnTo>
                  <a:pt x="499908" y="0"/>
                </a:lnTo>
                <a:cubicBezTo>
                  <a:pt x="853269" y="0"/>
                  <a:pt x="1139725" y="286456"/>
                  <a:pt x="1139725" y="639817"/>
                </a:cubicBezTo>
                <a:cubicBezTo>
                  <a:pt x="1139725" y="993178"/>
                  <a:pt x="853269" y="1279634"/>
                  <a:pt x="499908" y="1279634"/>
                </a:cubicBezTo>
                <a:lnTo>
                  <a:pt x="78276" y="1279634"/>
                </a:lnTo>
                <a:lnTo>
                  <a:pt x="51938" y="1177203"/>
                </a:lnTo>
                <a:cubicBezTo>
                  <a:pt x="17884" y="1010784"/>
                  <a:pt x="0" y="838475"/>
                  <a:pt x="0" y="661988"/>
                </a:cubicBezTo>
                <a:cubicBezTo>
                  <a:pt x="0" y="485502"/>
                  <a:pt x="17884" y="313192"/>
                  <a:pt x="51938" y="146773"/>
                </a:cubicBezTo>
                <a:lnTo>
                  <a:pt x="89677" y="0"/>
                </a:lnTo>
                <a:close/>
              </a:path>
            </a:pathLst>
          </a:custGeom>
          <a:solidFill>
            <a:srgbClr val="0832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2" name="Freeform: Shape 81">
            <a:extLst>
              <a:ext uri="{FF2B5EF4-FFF2-40B4-BE49-F238E27FC236}">
                <a16:creationId xmlns:a16="http://schemas.microsoft.com/office/drawing/2014/main" id="{7A29250B-2F69-4D8C-8026-07FA58ABDD73}"/>
              </a:ext>
            </a:extLst>
          </p:cNvPr>
          <p:cNvSpPr/>
          <p:nvPr/>
        </p:nvSpPr>
        <p:spPr>
          <a:xfrm>
            <a:off x="7505419" y="2767013"/>
            <a:ext cx="1147038" cy="1279634"/>
          </a:xfrm>
          <a:custGeom>
            <a:avLst/>
            <a:gdLst>
              <a:gd name="connsiteX0" fmla="*/ 639817 w 1147038"/>
              <a:gd name="connsiteY0" fmla="*/ 0 h 1279634"/>
              <a:gd name="connsiteX1" fmla="*/ 1057361 w 1147038"/>
              <a:gd name="connsiteY1" fmla="*/ 0 h 1279634"/>
              <a:gd name="connsiteX2" fmla="*/ 1095100 w 1147038"/>
              <a:gd name="connsiteY2" fmla="*/ 146773 h 1279634"/>
              <a:gd name="connsiteX3" fmla="*/ 1147038 w 1147038"/>
              <a:gd name="connsiteY3" fmla="*/ 661988 h 1279634"/>
              <a:gd name="connsiteX4" fmla="*/ 1095100 w 1147038"/>
              <a:gd name="connsiteY4" fmla="*/ 1177203 h 1279634"/>
              <a:gd name="connsiteX5" fmla="*/ 1068762 w 1147038"/>
              <a:gd name="connsiteY5" fmla="*/ 1279634 h 1279634"/>
              <a:gd name="connsiteX6" fmla="*/ 639817 w 1147038"/>
              <a:gd name="connsiteY6" fmla="*/ 1279634 h 1279634"/>
              <a:gd name="connsiteX7" fmla="*/ 0 w 1147038"/>
              <a:gd name="connsiteY7" fmla="*/ 639817 h 1279634"/>
              <a:gd name="connsiteX8" fmla="*/ 639817 w 1147038"/>
              <a:gd name="connsiteY8" fmla="*/ 0 h 1279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7038" h="1279634">
                <a:moveTo>
                  <a:pt x="639817" y="0"/>
                </a:moveTo>
                <a:lnTo>
                  <a:pt x="1057361" y="0"/>
                </a:lnTo>
                <a:lnTo>
                  <a:pt x="1095100" y="146773"/>
                </a:lnTo>
                <a:cubicBezTo>
                  <a:pt x="1129154" y="313192"/>
                  <a:pt x="1147038" y="485502"/>
                  <a:pt x="1147038" y="661988"/>
                </a:cubicBezTo>
                <a:cubicBezTo>
                  <a:pt x="1147038" y="838475"/>
                  <a:pt x="1129154" y="1010784"/>
                  <a:pt x="1095100" y="1177203"/>
                </a:cubicBezTo>
                <a:lnTo>
                  <a:pt x="1068762" y="1279634"/>
                </a:lnTo>
                <a:lnTo>
                  <a:pt x="639817" y="1279634"/>
                </a:lnTo>
                <a:cubicBezTo>
                  <a:pt x="286456" y="1279634"/>
                  <a:pt x="0" y="993178"/>
                  <a:pt x="0" y="639817"/>
                </a:cubicBezTo>
                <a:cubicBezTo>
                  <a:pt x="0" y="286456"/>
                  <a:pt x="286456" y="0"/>
                  <a:pt x="639817" y="0"/>
                </a:cubicBezTo>
                <a:close/>
              </a:path>
            </a:pathLst>
          </a:custGeom>
          <a:solidFill>
            <a:srgbClr val="C177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3" name="Freeform: Shape 82">
            <a:extLst>
              <a:ext uri="{FF2B5EF4-FFF2-40B4-BE49-F238E27FC236}">
                <a16:creationId xmlns:a16="http://schemas.microsoft.com/office/drawing/2014/main" id="{50A3763B-7DE7-4AAD-8B3B-4E3473A64A83}"/>
              </a:ext>
            </a:extLst>
          </p:cNvPr>
          <p:cNvSpPr/>
          <p:nvPr/>
        </p:nvSpPr>
        <p:spPr>
          <a:xfrm>
            <a:off x="755350" y="2767013"/>
            <a:ext cx="2873872" cy="1279634"/>
          </a:xfrm>
          <a:custGeom>
            <a:avLst/>
            <a:gdLst>
              <a:gd name="connsiteX0" fmla="*/ 639817 w 2873872"/>
              <a:gd name="connsiteY0" fmla="*/ 0 h 1279634"/>
              <a:gd name="connsiteX1" fmla="*/ 2873872 w 2873872"/>
              <a:gd name="connsiteY1" fmla="*/ 0 h 1279634"/>
              <a:gd name="connsiteX2" fmla="*/ 2836133 w 2873872"/>
              <a:gd name="connsiteY2" fmla="*/ 146773 h 1279634"/>
              <a:gd name="connsiteX3" fmla="*/ 2784195 w 2873872"/>
              <a:gd name="connsiteY3" fmla="*/ 661988 h 1279634"/>
              <a:gd name="connsiteX4" fmla="*/ 2836133 w 2873872"/>
              <a:gd name="connsiteY4" fmla="*/ 1177203 h 1279634"/>
              <a:gd name="connsiteX5" fmla="*/ 2862471 w 2873872"/>
              <a:gd name="connsiteY5" fmla="*/ 1279634 h 1279634"/>
              <a:gd name="connsiteX6" fmla="*/ 639817 w 2873872"/>
              <a:gd name="connsiteY6" fmla="*/ 1279634 h 1279634"/>
              <a:gd name="connsiteX7" fmla="*/ 0 w 2873872"/>
              <a:gd name="connsiteY7" fmla="*/ 639817 h 1279634"/>
              <a:gd name="connsiteX8" fmla="*/ 639817 w 2873872"/>
              <a:gd name="connsiteY8" fmla="*/ 0 h 1279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3872" h="1279634">
                <a:moveTo>
                  <a:pt x="639817" y="0"/>
                </a:moveTo>
                <a:lnTo>
                  <a:pt x="2873872" y="0"/>
                </a:lnTo>
                <a:lnTo>
                  <a:pt x="2836133" y="146773"/>
                </a:lnTo>
                <a:cubicBezTo>
                  <a:pt x="2802079" y="313192"/>
                  <a:pt x="2784195" y="485502"/>
                  <a:pt x="2784195" y="661988"/>
                </a:cubicBezTo>
                <a:cubicBezTo>
                  <a:pt x="2784195" y="838475"/>
                  <a:pt x="2802079" y="1010784"/>
                  <a:pt x="2836133" y="1177203"/>
                </a:cubicBezTo>
                <a:lnTo>
                  <a:pt x="2862471" y="1279634"/>
                </a:lnTo>
                <a:lnTo>
                  <a:pt x="639817" y="1279634"/>
                </a:lnTo>
                <a:cubicBezTo>
                  <a:pt x="286456" y="1279634"/>
                  <a:pt x="0" y="993178"/>
                  <a:pt x="0" y="639817"/>
                </a:cubicBezTo>
                <a:cubicBezTo>
                  <a:pt x="0" y="286456"/>
                  <a:pt x="286456" y="0"/>
                  <a:pt x="639817" y="0"/>
                </a:cubicBezTo>
                <a:close/>
              </a:path>
            </a:pathLst>
          </a:custGeom>
          <a:gradFill>
            <a:gsLst>
              <a:gs pos="0">
                <a:schemeClr val="accent1">
                  <a:lumMod val="5000"/>
                  <a:lumOff val="95000"/>
                </a:schemeClr>
              </a:gs>
              <a:gs pos="100000">
                <a:schemeClr val="bg1">
                  <a:lumMod val="85000"/>
                </a:schemeClr>
              </a:gs>
            </a:gsLst>
            <a:lin ang="5400000" scaled="1"/>
          </a:gradFill>
          <a:ln>
            <a:noFill/>
          </a:ln>
          <a:effectLst>
            <a:outerShdw blurRad="304800" sx="102000" sy="102000" algn="ctr" rotWithShape="0">
              <a:prstClr val="black">
                <a:alpha val="4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4" name="Freeform: Shape 83">
            <a:extLst>
              <a:ext uri="{FF2B5EF4-FFF2-40B4-BE49-F238E27FC236}">
                <a16:creationId xmlns:a16="http://schemas.microsoft.com/office/drawing/2014/main" id="{81C05E82-D4B6-449C-B207-DE2A70242C45}"/>
              </a:ext>
            </a:extLst>
          </p:cNvPr>
          <p:cNvSpPr/>
          <p:nvPr/>
        </p:nvSpPr>
        <p:spPr>
          <a:xfrm>
            <a:off x="8562781" y="2767013"/>
            <a:ext cx="2866559" cy="1279634"/>
          </a:xfrm>
          <a:custGeom>
            <a:avLst/>
            <a:gdLst>
              <a:gd name="connsiteX0" fmla="*/ 0 w 2866559"/>
              <a:gd name="connsiteY0" fmla="*/ 0 h 1279634"/>
              <a:gd name="connsiteX1" fmla="*/ 2226742 w 2866559"/>
              <a:gd name="connsiteY1" fmla="*/ 0 h 1279634"/>
              <a:gd name="connsiteX2" fmla="*/ 2866559 w 2866559"/>
              <a:gd name="connsiteY2" fmla="*/ 639817 h 1279634"/>
              <a:gd name="connsiteX3" fmla="*/ 2226742 w 2866559"/>
              <a:gd name="connsiteY3" fmla="*/ 1279634 h 1279634"/>
              <a:gd name="connsiteX4" fmla="*/ 11401 w 2866559"/>
              <a:gd name="connsiteY4" fmla="*/ 1279634 h 1279634"/>
              <a:gd name="connsiteX5" fmla="*/ 37739 w 2866559"/>
              <a:gd name="connsiteY5" fmla="*/ 1177203 h 1279634"/>
              <a:gd name="connsiteX6" fmla="*/ 89677 w 2866559"/>
              <a:gd name="connsiteY6" fmla="*/ 661988 h 1279634"/>
              <a:gd name="connsiteX7" fmla="*/ 37739 w 2866559"/>
              <a:gd name="connsiteY7" fmla="*/ 146773 h 1279634"/>
              <a:gd name="connsiteX8" fmla="*/ 0 w 2866559"/>
              <a:gd name="connsiteY8" fmla="*/ 0 h 1279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66559" h="1279634">
                <a:moveTo>
                  <a:pt x="0" y="0"/>
                </a:moveTo>
                <a:lnTo>
                  <a:pt x="2226742" y="0"/>
                </a:lnTo>
                <a:cubicBezTo>
                  <a:pt x="2580103" y="0"/>
                  <a:pt x="2866559" y="286456"/>
                  <a:pt x="2866559" y="639817"/>
                </a:cubicBezTo>
                <a:cubicBezTo>
                  <a:pt x="2866559" y="993178"/>
                  <a:pt x="2580103" y="1279634"/>
                  <a:pt x="2226742" y="1279634"/>
                </a:cubicBezTo>
                <a:lnTo>
                  <a:pt x="11401" y="1279634"/>
                </a:lnTo>
                <a:lnTo>
                  <a:pt x="37739" y="1177203"/>
                </a:lnTo>
                <a:cubicBezTo>
                  <a:pt x="71793" y="1010784"/>
                  <a:pt x="89677" y="838475"/>
                  <a:pt x="89677" y="661988"/>
                </a:cubicBezTo>
                <a:cubicBezTo>
                  <a:pt x="89677" y="485502"/>
                  <a:pt x="71793" y="313192"/>
                  <a:pt x="37739" y="146773"/>
                </a:cubicBezTo>
                <a:lnTo>
                  <a:pt x="0" y="0"/>
                </a:lnTo>
                <a:close/>
              </a:path>
            </a:pathLst>
          </a:custGeom>
          <a:gradFill>
            <a:gsLst>
              <a:gs pos="0">
                <a:schemeClr val="accent1">
                  <a:lumMod val="5000"/>
                  <a:lumOff val="95000"/>
                </a:schemeClr>
              </a:gs>
              <a:gs pos="100000">
                <a:schemeClr val="bg1">
                  <a:lumMod val="85000"/>
                </a:schemeClr>
              </a:gs>
            </a:gsLst>
            <a:lin ang="5400000" scaled="1"/>
          </a:gradFill>
          <a:ln>
            <a:noFill/>
          </a:ln>
          <a:effectLst>
            <a:outerShdw blurRad="304800" sx="102000" sy="102000" algn="ctr" rotWithShape="0">
              <a:prstClr val="black">
                <a:alpha val="4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5" name="Freeform: Shape 84">
            <a:extLst>
              <a:ext uri="{FF2B5EF4-FFF2-40B4-BE49-F238E27FC236}">
                <a16:creationId xmlns:a16="http://schemas.microsoft.com/office/drawing/2014/main" id="{E777823C-29C9-4F8E-BCE8-DC80D71168C2}"/>
              </a:ext>
            </a:extLst>
          </p:cNvPr>
          <p:cNvSpPr/>
          <p:nvPr/>
        </p:nvSpPr>
        <p:spPr>
          <a:xfrm>
            <a:off x="3905477" y="955326"/>
            <a:ext cx="1849866" cy="1160662"/>
          </a:xfrm>
          <a:custGeom>
            <a:avLst/>
            <a:gdLst>
              <a:gd name="connsiteX0" fmla="*/ 1555353 w 1849866"/>
              <a:gd name="connsiteY0" fmla="*/ 0 h 1160662"/>
              <a:gd name="connsiteX1" fmla="*/ 1572337 w 1849866"/>
              <a:gd name="connsiteY1" fmla="*/ 9218 h 1160662"/>
              <a:gd name="connsiteX2" fmla="*/ 1849866 w 1849866"/>
              <a:gd name="connsiteY2" fmla="*/ 531188 h 1160662"/>
              <a:gd name="connsiteX3" fmla="*/ 1849865 w 1849866"/>
              <a:gd name="connsiteY3" fmla="*/ 531188 h 1160662"/>
              <a:gd name="connsiteX4" fmla="*/ 1220391 w 1849866"/>
              <a:gd name="connsiteY4" fmla="*/ 1160662 h 1160662"/>
              <a:gd name="connsiteX5" fmla="*/ 0 w 1849866"/>
              <a:gd name="connsiteY5" fmla="*/ 1160661 h 1160662"/>
              <a:gd name="connsiteX6" fmla="*/ 70670 w 1849866"/>
              <a:gd name="connsiteY6" fmla="*/ 1044336 h 1160662"/>
              <a:gd name="connsiteX7" fmla="*/ 1430312 w 1849866"/>
              <a:gd name="connsiteY7" fmla="*/ 32151 h 1160662"/>
              <a:gd name="connsiteX8" fmla="*/ 1555353 w 1849866"/>
              <a:gd name="connsiteY8" fmla="*/ 0 h 1160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9866" h="1160662">
                <a:moveTo>
                  <a:pt x="1555353" y="0"/>
                </a:moveTo>
                <a:lnTo>
                  <a:pt x="1572337" y="9218"/>
                </a:lnTo>
                <a:cubicBezTo>
                  <a:pt x="1739778" y="122339"/>
                  <a:pt x="1849866" y="313907"/>
                  <a:pt x="1849866" y="531188"/>
                </a:cubicBezTo>
                <a:lnTo>
                  <a:pt x="1849865" y="531188"/>
                </a:lnTo>
                <a:cubicBezTo>
                  <a:pt x="1849865" y="878837"/>
                  <a:pt x="1568040" y="1160662"/>
                  <a:pt x="1220391" y="1160662"/>
                </a:cubicBezTo>
                <a:lnTo>
                  <a:pt x="0" y="1160661"/>
                </a:lnTo>
                <a:lnTo>
                  <a:pt x="70670" y="1044336"/>
                </a:lnTo>
                <a:cubicBezTo>
                  <a:pt x="392259" y="568320"/>
                  <a:pt x="869960" y="206439"/>
                  <a:pt x="1430312" y="32151"/>
                </a:cubicBezTo>
                <a:lnTo>
                  <a:pt x="1555353" y="0"/>
                </a:lnTo>
                <a:close/>
              </a:path>
            </a:pathLst>
          </a:cu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6" name="Freeform: Shape 85">
            <a:extLst>
              <a:ext uri="{FF2B5EF4-FFF2-40B4-BE49-F238E27FC236}">
                <a16:creationId xmlns:a16="http://schemas.microsoft.com/office/drawing/2014/main" id="{B99E6EA6-6281-4046-A877-297E8C0D86F0}"/>
              </a:ext>
            </a:extLst>
          </p:cNvPr>
          <p:cNvSpPr/>
          <p:nvPr/>
        </p:nvSpPr>
        <p:spPr>
          <a:xfrm>
            <a:off x="6436661" y="955326"/>
            <a:ext cx="1849865" cy="1160661"/>
          </a:xfrm>
          <a:custGeom>
            <a:avLst/>
            <a:gdLst>
              <a:gd name="connsiteX0" fmla="*/ 294512 w 1849865"/>
              <a:gd name="connsiteY0" fmla="*/ 0 h 1160661"/>
              <a:gd name="connsiteX1" fmla="*/ 419553 w 1849865"/>
              <a:gd name="connsiteY1" fmla="*/ 32151 h 1160661"/>
              <a:gd name="connsiteX2" fmla="*/ 1779195 w 1849865"/>
              <a:gd name="connsiteY2" fmla="*/ 1044336 h 1160661"/>
              <a:gd name="connsiteX3" fmla="*/ 1849865 w 1849865"/>
              <a:gd name="connsiteY3" fmla="*/ 1160661 h 1160661"/>
              <a:gd name="connsiteX4" fmla="*/ 629474 w 1849865"/>
              <a:gd name="connsiteY4" fmla="*/ 1160661 h 1160661"/>
              <a:gd name="connsiteX5" fmla="*/ 12789 w 1849865"/>
              <a:gd name="connsiteY5" fmla="*/ 658048 h 1160661"/>
              <a:gd name="connsiteX6" fmla="*/ 0 w 1849865"/>
              <a:gd name="connsiteY6" fmla="*/ 531187 h 1160661"/>
              <a:gd name="connsiteX7" fmla="*/ 12789 w 1849865"/>
              <a:gd name="connsiteY7" fmla="*/ 404327 h 1160661"/>
              <a:gd name="connsiteX8" fmla="*/ 277529 w 1849865"/>
              <a:gd name="connsiteY8" fmla="*/ 9218 h 1160661"/>
              <a:gd name="connsiteX9" fmla="*/ 294512 w 1849865"/>
              <a:gd name="connsiteY9" fmla="*/ 0 h 1160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9865" h="1160661">
                <a:moveTo>
                  <a:pt x="294512" y="0"/>
                </a:moveTo>
                <a:lnTo>
                  <a:pt x="419553" y="32151"/>
                </a:lnTo>
                <a:cubicBezTo>
                  <a:pt x="979905" y="206439"/>
                  <a:pt x="1457606" y="568320"/>
                  <a:pt x="1779195" y="1044336"/>
                </a:cubicBezTo>
                <a:lnTo>
                  <a:pt x="1849865" y="1160661"/>
                </a:lnTo>
                <a:lnTo>
                  <a:pt x="629474" y="1160661"/>
                </a:lnTo>
                <a:cubicBezTo>
                  <a:pt x="325281" y="1160661"/>
                  <a:pt x="71485" y="944889"/>
                  <a:pt x="12789" y="658048"/>
                </a:cubicBezTo>
                <a:lnTo>
                  <a:pt x="0" y="531187"/>
                </a:lnTo>
                <a:lnTo>
                  <a:pt x="12789" y="404327"/>
                </a:lnTo>
                <a:cubicBezTo>
                  <a:pt x="46329" y="240418"/>
                  <a:pt x="143576" y="99715"/>
                  <a:pt x="277529" y="9218"/>
                </a:cubicBezTo>
                <a:lnTo>
                  <a:pt x="294512" y="0"/>
                </a:lnTo>
                <a:close/>
              </a:path>
            </a:pathLst>
          </a:custGeom>
          <a:solidFill>
            <a:srgbClr val="FDCD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7" name="Freeform: Shape 86">
            <a:extLst>
              <a:ext uri="{FF2B5EF4-FFF2-40B4-BE49-F238E27FC236}">
                <a16:creationId xmlns:a16="http://schemas.microsoft.com/office/drawing/2014/main" id="{54F51E42-3A81-4507-AD3F-A43733282DAE}"/>
              </a:ext>
            </a:extLst>
          </p:cNvPr>
          <p:cNvSpPr/>
          <p:nvPr/>
        </p:nvSpPr>
        <p:spPr>
          <a:xfrm>
            <a:off x="3896059" y="4726509"/>
            <a:ext cx="1859285" cy="1171183"/>
          </a:xfrm>
          <a:custGeom>
            <a:avLst/>
            <a:gdLst>
              <a:gd name="connsiteX0" fmla="*/ 0 w 1859285"/>
              <a:gd name="connsiteY0" fmla="*/ 0 h 1171183"/>
              <a:gd name="connsiteX1" fmla="*/ 1229811 w 1859285"/>
              <a:gd name="connsiteY1" fmla="*/ 0 h 1171183"/>
              <a:gd name="connsiteX2" fmla="*/ 1859285 w 1859285"/>
              <a:gd name="connsiteY2" fmla="*/ 629474 h 1171183"/>
              <a:gd name="connsiteX3" fmla="*/ 1859284 w 1859285"/>
              <a:gd name="connsiteY3" fmla="*/ 629474 h 1171183"/>
              <a:gd name="connsiteX4" fmla="*/ 1581755 w 1859285"/>
              <a:gd name="connsiteY4" fmla="*/ 1151444 h 1171183"/>
              <a:gd name="connsiteX5" fmla="*/ 1545388 w 1859285"/>
              <a:gd name="connsiteY5" fmla="*/ 1171183 h 1171183"/>
              <a:gd name="connsiteX6" fmla="*/ 1439731 w 1859285"/>
              <a:gd name="connsiteY6" fmla="*/ 1144016 h 1171183"/>
              <a:gd name="connsiteX7" fmla="*/ 80089 w 1859285"/>
              <a:gd name="connsiteY7" fmla="*/ 131831 h 1171183"/>
              <a:gd name="connsiteX8" fmla="*/ 0 w 1859285"/>
              <a:gd name="connsiteY8" fmla="*/ 0 h 1171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9285" h="1171183">
                <a:moveTo>
                  <a:pt x="0" y="0"/>
                </a:moveTo>
                <a:lnTo>
                  <a:pt x="1229811" y="0"/>
                </a:lnTo>
                <a:cubicBezTo>
                  <a:pt x="1577460" y="0"/>
                  <a:pt x="1859285" y="281825"/>
                  <a:pt x="1859285" y="629474"/>
                </a:cubicBezTo>
                <a:lnTo>
                  <a:pt x="1859284" y="629474"/>
                </a:lnTo>
                <a:cubicBezTo>
                  <a:pt x="1859284" y="846755"/>
                  <a:pt x="1749196" y="1038323"/>
                  <a:pt x="1581755" y="1151444"/>
                </a:cubicBezTo>
                <a:lnTo>
                  <a:pt x="1545388" y="1171183"/>
                </a:lnTo>
                <a:lnTo>
                  <a:pt x="1439731" y="1144016"/>
                </a:lnTo>
                <a:cubicBezTo>
                  <a:pt x="879379" y="969728"/>
                  <a:pt x="401678" y="607847"/>
                  <a:pt x="80089" y="131831"/>
                </a:cubicBezTo>
                <a:lnTo>
                  <a:pt x="0" y="0"/>
                </a:lnTo>
                <a:close/>
              </a:path>
            </a:pathLst>
          </a:custGeom>
          <a:solidFill>
            <a:srgbClr val="4B58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8" name="Freeform: Shape 87">
            <a:extLst>
              <a:ext uri="{FF2B5EF4-FFF2-40B4-BE49-F238E27FC236}">
                <a16:creationId xmlns:a16="http://schemas.microsoft.com/office/drawing/2014/main" id="{4F787DFA-4768-449B-9EF7-251CFB454809}"/>
              </a:ext>
            </a:extLst>
          </p:cNvPr>
          <p:cNvSpPr/>
          <p:nvPr/>
        </p:nvSpPr>
        <p:spPr>
          <a:xfrm>
            <a:off x="6436661" y="4726509"/>
            <a:ext cx="1859285" cy="1171183"/>
          </a:xfrm>
          <a:custGeom>
            <a:avLst/>
            <a:gdLst>
              <a:gd name="connsiteX0" fmla="*/ 629474 w 1859285"/>
              <a:gd name="connsiteY0" fmla="*/ 0 h 1171183"/>
              <a:gd name="connsiteX1" fmla="*/ 1859285 w 1859285"/>
              <a:gd name="connsiteY1" fmla="*/ 0 h 1171183"/>
              <a:gd name="connsiteX2" fmla="*/ 1779195 w 1859285"/>
              <a:gd name="connsiteY2" fmla="*/ 131831 h 1171183"/>
              <a:gd name="connsiteX3" fmla="*/ 419553 w 1859285"/>
              <a:gd name="connsiteY3" fmla="*/ 1144016 h 1171183"/>
              <a:gd name="connsiteX4" fmla="*/ 313897 w 1859285"/>
              <a:gd name="connsiteY4" fmla="*/ 1171183 h 1171183"/>
              <a:gd name="connsiteX5" fmla="*/ 277529 w 1859285"/>
              <a:gd name="connsiteY5" fmla="*/ 1151443 h 1171183"/>
              <a:gd name="connsiteX6" fmla="*/ 12789 w 1859285"/>
              <a:gd name="connsiteY6" fmla="*/ 756334 h 1171183"/>
              <a:gd name="connsiteX7" fmla="*/ 0 w 1859285"/>
              <a:gd name="connsiteY7" fmla="*/ 629474 h 1171183"/>
              <a:gd name="connsiteX8" fmla="*/ 12789 w 1859285"/>
              <a:gd name="connsiteY8" fmla="*/ 502613 h 1171183"/>
              <a:gd name="connsiteX9" fmla="*/ 629474 w 1859285"/>
              <a:gd name="connsiteY9" fmla="*/ 0 h 1171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9285" h="1171183">
                <a:moveTo>
                  <a:pt x="629474" y="0"/>
                </a:moveTo>
                <a:lnTo>
                  <a:pt x="1859285" y="0"/>
                </a:lnTo>
                <a:lnTo>
                  <a:pt x="1779195" y="131831"/>
                </a:lnTo>
                <a:cubicBezTo>
                  <a:pt x="1457606" y="607847"/>
                  <a:pt x="979905" y="969728"/>
                  <a:pt x="419553" y="1144016"/>
                </a:cubicBezTo>
                <a:lnTo>
                  <a:pt x="313897" y="1171183"/>
                </a:lnTo>
                <a:lnTo>
                  <a:pt x="277529" y="1151443"/>
                </a:lnTo>
                <a:cubicBezTo>
                  <a:pt x="143576" y="1060946"/>
                  <a:pt x="46329" y="920243"/>
                  <a:pt x="12789" y="756334"/>
                </a:cubicBezTo>
                <a:lnTo>
                  <a:pt x="0" y="629474"/>
                </a:lnTo>
                <a:lnTo>
                  <a:pt x="12789" y="502613"/>
                </a:lnTo>
                <a:cubicBezTo>
                  <a:pt x="71485" y="215773"/>
                  <a:pt x="325281" y="0"/>
                  <a:pt x="629474" y="0"/>
                </a:cubicBezTo>
                <a:close/>
              </a:path>
            </a:pathLst>
          </a:custGeom>
          <a:solidFill>
            <a:srgbClr val="DE3F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9" name="Freeform: Shape 88">
            <a:extLst>
              <a:ext uri="{FF2B5EF4-FFF2-40B4-BE49-F238E27FC236}">
                <a16:creationId xmlns:a16="http://schemas.microsoft.com/office/drawing/2014/main" id="{E9E74963-5D3B-4FE7-B224-4B09CB6BB259}"/>
              </a:ext>
            </a:extLst>
          </p:cNvPr>
          <p:cNvSpPr/>
          <p:nvPr/>
        </p:nvSpPr>
        <p:spPr>
          <a:xfrm>
            <a:off x="1828800" y="857040"/>
            <a:ext cx="3632030" cy="1258947"/>
          </a:xfrm>
          <a:custGeom>
            <a:avLst/>
            <a:gdLst>
              <a:gd name="connsiteX0" fmla="*/ 629474 w 3632030"/>
              <a:gd name="connsiteY0" fmla="*/ 0 h 1258947"/>
              <a:gd name="connsiteX1" fmla="*/ 3297069 w 3632030"/>
              <a:gd name="connsiteY1" fmla="*/ 0 h 1258947"/>
              <a:gd name="connsiteX2" fmla="*/ 3542089 w 3632030"/>
              <a:gd name="connsiteY2" fmla="*/ 49467 h 1258947"/>
              <a:gd name="connsiteX3" fmla="*/ 3632030 w 3632030"/>
              <a:gd name="connsiteY3" fmla="*/ 98286 h 1258947"/>
              <a:gd name="connsiteX4" fmla="*/ 3506989 w 3632030"/>
              <a:gd name="connsiteY4" fmla="*/ 130437 h 1258947"/>
              <a:gd name="connsiteX5" fmla="*/ 2147347 w 3632030"/>
              <a:gd name="connsiteY5" fmla="*/ 1142622 h 1258947"/>
              <a:gd name="connsiteX6" fmla="*/ 2076677 w 3632030"/>
              <a:gd name="connsiteY6" fmla="*/ 1258947 h 1258947"/>
              <a:gd name="connsiteX7" fmla="*/ 629474 w 3632030"/>
              <a:gd name="connsiteY7" fmla="*/ 1258947 h 1258947"/>
              <a:gd name="connsiteX8" fmla="*/ 12789 w 3632030"/>
              <a:gd name="connsiteY8" fmla="*/ 756334 h 1258947"/>
              <a:gd name="connsiteX9" fmla="*/ 0 w 3632030"/>
              <a:gd name="connsiteY9" fmla="*/ 629473 h 1258947"/>
              <a:gd name="connsiteX10" fmla="*/ 12789 w 3632030"/>
              <a:gd name="connsiteY10" fmla="*/ 502613 h 1258947"/>
              <a:gd name="connsiteX11" fmla="*/ 629474 w 3632030"/>
              <a:gd name="connsiteY11" fmla="*/ 0 h 1258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32030" h="1258947">
                <a:moveTo>
                  <a:pt x="629474" y="0"/>
                </a:moveTo>
                <a:lnTo>
                  <a:pt x="3297069" y="0"/>
                </a:lnTo>
                <a:cubicBezTo>
                  <a:pt x="3383981" y="0"/>
                  <a:pt x="3466779" y="17614"/>
                  <a:pt x="3542089" y="49467"/>
                </a:cubicBezTo>
                <a:lnTo>
                  <a:pt x="3632030" y="98286"/>
                </a:lnTo>
                <a:lnTo>
                  <a:pt x="3506989" y="130437"/>
                </a:lnTo>
                <a:cubicBezTo>
                  <a:pt x="2946637" y="304725"/>
                  <a:pt x="2468936" y="666606"/>
                  <a:pt x="2147347" y="1142622"/>
                </a:cubicBezTo>
                <a:lnTo>
                  <a:pt x="2076677" y="1258947"/>
                </a:lnTo>
                <a:lnTo>
                  <a:pt x="629474" y="1258947"/>
                </a:lnTo>
                <a:cubicBezTo>
                  <a:pt x="325281" y="1258947"/>
                  <a:pt x="71485" y="1043175"/>
                  <a:pt x="12789" y="756334"/>
                </a:cubicBezTo>
                <a:lnTo>
                  <a:pt x="0" y="629473"/>
                </a:lnTo>
                <a:lnTo>
                  <a:pt x="12789" y="502613"/>
                </a:lnTo>
                <a:cubicBezTo>
                  <a:pt x="71485" y="215772"/>
                  <a:pt x="325281" y="0"/>
                  <a:pt x="629474" y="0"/>
                </a:cubicBezTo>
                <a:close/>
              </a:path>
            </a:pathLst>
          </a:custGeom>
          <a:gradFill>
            <a:gsLst>
              <a:gs pos="0">
                <a:schemeClr val="accent1">
                  <a:lumMod val="5000"/>
                  <a:lumOff val="95000"/>
                </a:schemeClr>
              </a:gs>
              <a:gs pos="100000">
                <a:schemeClr val="bg1">
                  <a:lumMod val="85000"/>
                </a:schemeClr>
              </a:gs>
            </a:gsLst>
            <a:lin ang="5400000" scaled="1"/>
          </a:gradFill>
          <a:ln>
            <a:noFill/>
          </a:ln>
          <a:effectLst>
            <a:outerShdw blurRad="304800" sx="102000" sy="102000" algn="ctr" rotWithShape="0">
              <a:prstClr val="black">
                <a:alpha val="4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0" name="Freeform: Shape 89">
            <a:extLst>
              <a:ext uri="{FF2B5EF4-FFF2-40B4-BE49-F238E27FC236}">
                <a16:creationId xmlns:a16="http://schemas.microsoft.com/office/drawing/2014/main" id="{C637848C-2470-4BE2-B334-F03D2E6A35F1}"/>
              </a:ext>
            </a:extLst>
          </p:cNvPr>
          <p:cNvSpPr/>
          <p:nvPr/>
        </p:nvSpPr>
        <p:spPr>
          <a:xfrm>
            <a:off x="6731173" y="857039"/>
            <a:ext cx="3632031" cy="1258948"/>
          </a:xfrm>
          <a:custGeom>
            <a:avLst/>
            <a:gdLst>
              <a:gd name="connsiteX0" fmla="*/ 334962 w 3632031"/>
              <a:gd name="connsiteY0" fmla="*/ 0 h 1258948"/>
              <a:gd name="connsiteX1" fmla="*/ 3002557 w 3632031"/>
              <a:gd name="connsiteY1" fmla="*/ 0 h 1258948"/>
              <a:gd name="connsiteX2" fmla="*/ 3632031 w 3632031"/>
              <a:gd name="connsiteY2" fmla="*/ 629474 h 1258948"/>
              <a:gd name="connsiteX3" fmla="*/ 3632030 w 3632031"/>
              <a:gd name="connsiteY3" fmla="*/ 629474 h 1258948"/>
              <a:gd name="connsiteX4" fmla="*/ 3002556 w 3632031"/>
              <a:gd name="connsiteY4" fmla="*/ 1258948 h 1258948"/>
              <a:gd name="connsiteX5" fmla="*/ 1555353 w 3632031"/>
              <a:gd name="connsiteY5" fmla="*/ 1258947 h 1258948"/>
              <a:gd name="connsiteX6" fmla="*/ 1484683 w 3632031"/>
              <a:gd name="connsiteY6" fmla="*/ 1142622 h 1258948"/>
              <a:gd name="connsiteX7" fmla="*/ 125041 w 3632031"/>
              <a:gd name="connsiteY7" fmla="*/ 130437 h 1258948"/>
              <a:gd name="connsiteX8" fmla="*/ 0 w 3632031"/>
              <a:gd name="connsiteY8" fmla="*/ 98286 h 1258948"/>
              <a:gd name="connsiteX9" fmla="*/ 89942 w 3632031"/>
              <a:gd name="connsiteY9" fmla="*/ 49467 h 1258948"/>
              <a:gd name="connsiteX10" fmla="*/ 334962 w 3632031"/>
              <a:gd name="connsiteY10" fmla="*/ 0 h 1258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32031" h="1258948">
                <a:moveTo>
                  <a:pt x="334962" y="0"/>
                </a:moveTo>
                <a:lnTo>
                  <a:pt x="3002557" y="0"/>
                </a:lnTo>
                <a:cubicBezTo>
                  <a:pt x="3350206" y="0"/>
                  <a:pt x="3632031" y="281825"/>
                  <a:pt x="3632031" y="629474"/>
                </a:cubicBezTo>
                <a:lnTo>
                  <a:pt x="3632030" y="629474"/>
                </a:lnTo>
                <a:cubicBezTo>
                  <a:pt x="3632030" y="977123"/>
                  <a:pt x="3350205" y="1258948"/>
                  <a:pt x="3002556" y="1258948"/>
                </a:cubicBezTo>
                <a:lnTo>
                  <a:pt x="1555353" y="1258947"/>
                </a:lnTo>
                <a:lnTo>
                  <a:pt x="1484683" y="1142622"/>
                </a:lnTo>
                <a:cubicBezTo>
                  <a:pt x="1163094" y="666606"/>
                  <a:pt x="685393" y="304725"/>
                  <a:pt x="125041" y="130437"/>
                </a:cubicBezTo>
                <a:lnTo>
                  <a:pt x="0" y="98286"/>
                </a:lnTo>
                <a:lnTo>
                  <a:pt x="89942" y="49467"/>
                </a:lnTo>
                <a:cubicBezTo>
                  <a:pt x="165251" y="17614"/>
                  <a:pt x="248050" y="0"/>
                  <a:pt x="334962" y="0"/>
                </a:cubicBezTo>
                <a:close/>
              </a:path>
            </a:pathLst>
          </a:custGeom>
          <a:gradFill>
            <a:gsLst>
              <a:gs pos="0">
                <a:schemeClr val="accent1">
                  <a:lumMod val="5000"/>
                  <a:lumOff val="95000"/>
                </a:schemeClr>
              </a:gs>
              <a:gs pos="100000">
                <a:schemeClr val="bg1">
                  <a:lumMod val="85000"/>
                </a:schemeClr>
              </a:gs>
            </a:gsLst>
            <a:lin ang="5400000" scaled="1"/>
          </a:gradFill>
          <a:ln>
            <a:noFill/>
          </a:ln>
          <a:effectLst>
            <a:outerShdw blurRad="304800" sx="102000" sy="102000" algn="ctr" rotWithShape="0">
              <a:prstClr val="black">
                <a:alpha val="4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1" name="Freeform: Shape 90">
            <a:extLst>
              <a:ext uri="{FF2B5EF4-FFF2-40B4-BE49-F238E27FC236}">
                <a16:creationId xmlns:a16="http://schemas.microsoft.com/office/drawing/2014/main" id="{294487A8-2906-4DBB-891C-5C9C10ABFA2C}"/>
              </a:ext>
            </a:extLst>
          </p:cNvPr>
          <p:cNvSpPr/>
          <p:nvPr/>
        </p:nvSpPr>
        <p:spPr>
          <a:xfrm>
            <a:off x="1828800" y="4726508"/>
            <a:ext cx="3612646" cy="1258948"/>
          </a:xfrm>
          <a:custGeom>
            <a:avLst/>
            <a:gdLst>
              <a:gd name="connsiteX0" fmla="*/ 629474 w 3612646"/>
              <a:gd name="connsiteY0" fmla="*/ 0 h 1258948"/>
              <a:gd name="connsiteX1" fmla="*/ 2067258 w 3612646"/>
              <a:gd name="connsiteY1" fmla="*/ 0 h 1258948"/>
              <a:gd name="connsiteX2" fmla="*/ 2147347 w 3612646"/>
              <a:gd name="connsiteY2" fmla="*/ 131831 h 1258948"/>
              <a:gd name="connsiteX3" fmla="*/ 3506989 w 3612646"/>
              <a:gd name="connsiteY3" fmla="*/ 1144016 h 1258948"/>
              <a:gd name="connsiteX4" fmla="*/ 3612646 w 3612646"/>
              <a:gd name="connsiteY4" fmla="*/ 1171183 h 1258948"/>
              <a:gd name="connsiteX5" fmla="*/ 3542088 w 3612646"/>
              <a:gd name="connsiteY5" fmla="*/ 1209481 h 1258948"/>
              <a:gd name="connsiteX6" fmla="*/ 3297068 w 3612646"/>
              <a:gd name="connsiteY6" fmla="*/ 1258948 h 1258948"/>
              <a:gd name="connsiteX7" fmla="*/ 629474 w 3612646"/>
              <a:gd name="connsiteY7" fmla="*/ 1258947 h 1258948"/>
              <a:gd name="connsiteX8" fmla="*/ 12789 w 3612646"/>
              <a:gd name="connsiteY8" fmla="*/ 756334 h 1258948"/>
              <a:gd name="connsiteX9" fmla="*/ 0 w 3612646"/>
              <a:gd name="connsiteY9" fmla="*/ 629474 h 1258948"/>
              <a:gd name="connsiteX10" fmla="*/ 12789 w 3612646"/>
              <a:gd name="connsiteY10" fmla="*/ 502613 h 1258948"/>
              <a:gd name="connsiteX11" fmla="*/ 629474 w 3612646"/>
              <a:gd name="connsiteY11" fmla="*/ 0 h 1258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12646" h="1258948">
                <a:moveTo>
                  <a:pt x="629474" y="0"/>
                </a:moveTo>
                <a:lnTo>
                  <a:pt x="2067258" y="0"/>
                </a:lnTo>
                <a:lnTo>
                  <a:pt x="2147347" y="131831"/>
                </a:lnTo>
                <a:cubicBezTo>
                  <a:pt x="2468936" y="607847"/>
                  <a:pt x="2946637" y="969728"/>
                  <a:pt x="3506989" y="1144016"/>
                </a:cubicBezTo>
                <a:lnTo>
                  <a:pt x="3612646" y="1171183"/>
                </a:lnTo>
                <a:lnTo>
                  <a:pt x="3542088" y="1209481"/>
                </a:lnTo>
                <a:cubicBezTo>
                  <a:pt x="3466778" y="1241334"/>
                  <a:pt x="3383980" y="1258948"/>
                  <a:pt x="3297068" y="1258948"/>
                </a:cubicBezTo>
                <a:lnTo>
                  <a:pt x="629474" y="1258947"/>
                </a:lnTo>
                <a:cubicBezTo>
                  <a:pt x="325281" y="1258947"/>
                  <a:pt x="71485" y="1043175"/>
                  <a:pt x="12789" y="756334"/>
                </a:cubicBezTo>
                <a:lnTo>
                  <a:pt x="0" y="629474"/>
                </a:lnTo>
                <a:lnTo>
                  <a:pt x="12789" y="502613"/>
                </a:lnTo>
                <a:cubicBezTo>
                  <a:pt x="71485" y="215773"/>
                  <a:pt x="325281" y="0"/>
                  <a:pt x="629474" y="0"/>
                </a:cubicBezTo>
                <a:close/>
              </a:path>
            </a:pathLst>
          </a:custGeom>
          <a:gradFill>
            <a:gsLst>
              <a:gs pos="0">
                <a:schemeClr val="accent1">
                  <a:lumMod val="5000"/>
                  <a:lumOff val="95000"/>
                </a:schemeClr>
              </a:gs>
              <a:gs pos="100000">
                <a:schemeClr val="bg1">
                  <a:lumMod val="85000"/>
                </a:schemeClr>
              </a:gs>
            </a:gsLst>
            <a:lin ang="5400000" scaled="1"/>
          </a:gradFill>
          <a:ln>
            <a:noFill/>
          </a:ln>
          <a:effectLst>
            <a:outerShdw blurRad="304800" sx="102000" sy="102000" algn="ctr" rotWithShape="0">
              <a:prstClr val="black">
                <a:alpha val="4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2" name="Freeform: Shape 91">
            <a:extLst>
              <a:ext uri="{FF2B5EF4-FFF2-40B4-BE49-F238E27FC236}">
                <a16:creationId xmlns:a16="http://schemas.microsoft.com/office/drawing/2014/main" id="{CA5F47EE-969D-4EB7-B7B2-B57CD9F0DB18}"/>
              </a:ext>
            </a:extLst>
          </p:cNvPr>
          <p:cNvSpPr/>
          <p:nvPr/>
        </p:nvSpPr>
        <p:spPr>
          <a:xfrm>
            <a:off x="6750557" y="4726508"/>
            <a:ext cx="3612646" cy="1258948"/>
          </a:xfrm>
          <a:custGeom>
            <a:avLst/>
            <a:gdLst>
              <a:gd name="connsiteX0" fmla="*/ 1545388 w 3612646"/>
              <a:gd name="connsiteY0" fmla="*/ 0 h 1258948"/>
              <a:gd name="connsiteX1" fmla="*/ 2983172 w 3612646"/>
              <a:gd name="connsiteY1" fmla="*/ 0 h 1258948"/>
              <a:gd name="connsiteX2" fmla="*/ 3612646 w 3612646"/>
              <a:gd name="connsiteY2" fmla="*/ 629474 h 1258948"/>
              <a:gd name="connsiteX3" fmla="*/ 3612645 w 3612646"/>
              <a:gd name="connsiteY3" fmla="*/ 629474 h 1258948"/>
              <a:gd name="connsiteX4" fmla="*/ 2983171 w 3612646"/>
              <a:gd name="connsiteY4" fmla="*/ 1258948 h 1258948"/>
              <a:gd name="connsiteX5" fmla="*/ 315577 w 3612646"/>
              <a:gd name="connsiteY5" fmla="*/ 1258947 h 1258948"/>
              <a:gd name="connsiteX6" fmla="*/ 70557 w 3612646"/>
              <a:gd name="connsiteY6" fmla="*/ 1209480 h 1258948"/>
              <a:gd name="connsiteX7" fmla="*/ 0 w 3612646"/>
              <a:gd name="connsiteY7" fmla="*/ 1171183 h 1258948"/>
              <a:gd name="connsiteX8" fmla="*/ 105656 w 3612646"/>
              <a:gd name="connsiteY8" fmla="*/ 1144016 h 1258948"/>
              <a:gd name="connsiteX9" fmla="*/ 1465298 w 3612646"/>
              <a:gd name="connsiteY9" fmla="*/ 131831 h 1258948"/>
              <a:gd name="connsiteX10" fmla="*/ 1545388 w 3612646"/>
              <a:gd name="connsiteY10" fmla="*/ 0 h 1258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12646" h="1258948">
                <a:moveTo>
                  <a:pt x="1545388" y="0"/>
                </a:moveTo>
                <a:lnTo>
                  <a:pt x="2983172" y="0"/>
                </a:lnTo>
                <a:cubicBezTo>
                  <a:pt x="3330821" y="0"/>
                  <a:pt x="3612646" y="281825"/>
                  <a:pt x="3612646" y="629474"/>
                </a:cubicBezTo>
                <a:lnTo>
                  <a:pt x="3612645" y="629474"/>
                </a:lnTo>
                <a:cubicBezTo>
                  <a:pt x="3612645" y="977123"/>
                  <a:pt x="3330820" y="1258948"/>
                  <a:pt x="2983171" y="1258948"/>
                </a:cubicBezTo>
                <a:lnTo>
                  <a:pt x="315577" y="1258947"/>
                </a:lnTo>
                <a:cubicBezTo>
                  <a:pt x="228665" y="1258947"/>
                  <a:pt x="145866" y="1241333"/>
                  <a:pt x="70557" y="1209480"/>
                </a:cubicBezTo>
                <a:lnTo>
                  <a:pt x="0" y="1171183"/>
                </a:lnTo>
                <a:lnTo>
                  <a:pt x="105656" y="1144016"/>
                </a:lnTo>
                <a:cubicBezTo>
                  <a:pt x="666008" y="969728"/>
                  <a:pt x="1143709" y="607847"/>
                  <a:pt x="1465298" y="131831"/>
                </a:cubicBezTo>
                <a:lnTo>
                  <a:pt x="1545388" y="0"/>
                </a:lnTo>
                <a:close/>
              </a:path>
            </a:pathLst>
          </a:custGeom>
          <a:gradFill>
            <a:gsLst>
              <a:gs pos="0">
                <a:schemeClr val="accent1">
                  <a:lumMod val="5000"/>
                  <a:lumOff val="95000"/>
                </a:schemeClr>
              </a:gs>
              <a:gs pos="100000">
                <a:schemeClr val="bg1">
                  <a:lumMod val="85000"/>
                </a:schemeClr>
              </a:gs>
            </a:gsLst>
            <a:lin ang="5400000" scaled="1"/>
          </a:gradFill>
          <a:ln>
            <a:noFill/>
          </a:ln>
          <a:effectLst>
            <a:outerShdw blurRad="304800" sx="102000" sy="102000" algn="ctr" rotWithShape="0">
              <a:prstClr val="black">
                <a:alpha val="4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3" name="TextBox 92">
            <a:extLst>
              <a:ext uri="{FF2B5EF4-FFF2-40B4-BE49-F238E27FC236}">
                <a16:creationId xmlns:a16="http://schemas.microsoft.com/office/drawing/2014/main" id="{AC4FE646-B7E7-4A5D-A106-ECD4E8C0553D}"/>
              </a:ext>
            </a:extLst>
          </p:cNvPr>
          <p:cNvSpPr txBox="1"/>
          <p:nvPr/>
        </p:nvSpPr>
        <p:spPr>
          <a:xfrm>
            <a:off x="2086340" y="5420037"/>
            <a:ext cx="566834" cy="584775"/>
          </a:xfrm>
          <a:prstGeom prst="rect">
            <a:avLst/>
          </a:prstGeom>
          <a:noFill/>
        </p:spPr>
        <p:txBody>
          <a:bodyPr wrap="square" rtlCol="0">
            <a:spAutoFit/>
          </a:bodyPr>
          <a:lstStyle/>
          <a:p>
            <a:r>
              <a:rPr lang="en-IN" sz="3200" dirty="0">
                <a:latin typeface="MS UI Gothic" panose="020B0600070205080204" pitchFamily="34" charset="-128"/>
                <a:ea typeface="MS UI Gothic" panose="020B0600070205080204" pitchFamily="34" charset="-128"/>
                <a:sym typeface="MS Outlook" panose="05010100010000000000" pitchFamily="2" charset="2"/>
              </a:rPr>
              <a:t>♔</a:t>
            </a:r>
            <a:endParaRPr lang="en-IN" sz="3200" dirty="0"/>
          </a:p>
        </p:txBody>
      </p:sp>
      <p:sp>
        <p:nvSpPr>
          <p:cNvPr id="94" name="TextBox 93">
            <a:extLst>
              <a:ext uri="{FF2B5EF4-FFF2-40B4-BE49-F238E27FC236}">
                <a16:creationId xmlns:a16="http://schemas.microsoft.com/office/drawing/2014/main" id="{550DDBB6-306C-4305-AEF3-060F4F5051E2}"/>
              </a:ext>
            </a:extLst>
          </p:cNvPr>
          <p:cNvSpPr txBox="1"/>
          <p:nvPr/>
        </p:nvSpPr>
        <p:spPr>
          <a:xfrm>
            <a:off x="920351" y="3406232"/>
            <a:ext cx="566834" cy="584775"/>
          </a:xfrm>
          <a:prstGeom prst="rect">
            <a:avLst/>
          </a:prstGeom>
          <a:noFill/>
        </p:spPr>
        <p:txBody>
          <a:bodyPr wrap="square" rtlCol="0">
            <a:spAutoFit/>
          </a:bodyPr>
          <a:lstStyle/>
          <a:p>
            <a:r>
              <a:rPr lang="en-IN" sz="3200" dirty="0">
                <a:latin typeface="MS UI Gothic" panose="020B0600070205080204" pitchFamily="34" charset="-128"/>
                <a:ea typeface="MS UI Gothic" panose="020B0600070205080204" pitchFamily="34" charset="-128"/>
                <a:sym typeface="MS Outlook" panose="05010100010000000000" pitchFamily="2" charset="2"/>
              </a:rPr>
              <a:t>♖</a:t>
            </a:r>
            <a:endParaRPr lang="en-IN" sz="3200" dirty="0"/>
          </a:p>
        </p:txBody>
      </p:sp>
      <p:sp>
        <p:nvSpPr>
          <p:cNvPr id="95" name="TextBox 94">
            <a:extLst>
              <a:ext uri="{FF2B5EF4-FFF2-40B4-BE49-F238E27FC236}">
                <a16:creationId xmlns:a16="http://schemas.microsoft.com/office/drawing/2014/main" id="{F54FA298-5384-46C1-9924-D949B113C628}"/>
              </a:ext>
            </a:extLst>
          </p:cNvPr>
          <p:cNvSpPr txBox="1"/>
          <p:nvPr/>
        </p:nvSpPr>
        <p:spPr>
          <a:xfrm>
            <a:off x="2016888" y="1535656"/>
            <a:ext cx="566834" cy="523220"/>
          </a:xfrm>
          <a:prstGeom prst="rect">
            <a:avLst/>
          </a:prstGeom>
          <a:noFill/>
        </p:spPr>
        <p:txBody>
          <a:bodyPr wrap="square" rtlCol="0">
            <a:spAutoFit/>
          </a:bodyPr>
          <a:lstStyle/>
          <a:p>
            <a:r>
              <a:rPr lang="en-IN" sz="2800" dirty="0">
                <a:latin typeface="MS UI Gothic" panose="020B0600070205080204" pitchFamily="34" charset="-128"/>
                <a:ea typeface="MS UI Gothic" panose="020B0600070205080204" pitchFamily="34" charset="-128"/>
                <a:sym typeface="MS Outlook" panose="05010100010000000000" pitchFamily="2" charset="2"/>
              </a:rPr>
              <a:t>♗</a:t>
            </a:r>
            <a:endParaRPr lang="en-IN" sz="2800" dirty="0"/>
          </a:p>
        </p:txBody>
      </p:sp>
      <p:sp>
        <p:nvSpPr>
          <p:cNvPr id="96" name="TextBox 95">
            <a:extLst>
              <a:ext uri="{FF2B5EF4-FFF2-40B4-BE49-F238E27FC236}">
                <a16:creationId xmlns:a16="http://schemas.microsoft.com/office/drawing/2014/main" id="{0D1D5B1E-655F-4D75-8B10-8C3421616B5B}"/>
              </a:ext>
            </a:extLst>
          </p:cNvPr>
          <p:cNvSpPr txBox="1"/>
          <p:nvPr/>
        </p:nvSpPr>
        <p:spPr>
          <a:xfrm>
            <a:off x="9562378" y="1430577"/>
            <a:ext cx="566834" cy="584775"/>
          </a:xfrm>
          <a:prstGeom prst="rect">
            <a:avLst/>
          </a:prstGeom>
          <a:noFill/>
        </p:spPr>
        <p:txBody>
          <a:bodyPr wrap="square" rtlCol="0">
            <a:spAutoFit/>
          </a:bodyPr>
          <a:lstStyle/>
          <a:p>
            <a:r>
              <a:rPr lang="en-IN" sz="3200" dirty="0">
                <a:latin typeface="MS UI Gothic" panose="020B0600070205080204" pitchFamily="34" charset="-128"/>
                <a:ea typeface="MS UI Gothic" panose="020B0600070205080204" pitchFamily="34" charset="-128"/>
                <a:sym typeface="MS Outlook" panose="05010100010000000000" pitchFamily="2" charset="2"/>
              </a:rPr>
              <a:t>♘</a:t>
            </a:r>
            <a:endParaRPr lang="en-IN" sz="3200" dirty="0"/>
          </a:p>
        </p:txBody>
      </p:sp>
      <p:sp>
        <p:nvSpPr>
          <p:cNvPr id="97" name="TextBox 96">
            <a:extLst>
              <a:ext uri="{FF2B5EF4-FFF2-40B4-BE49-F238E27FC236}">
                <a16:creationId xmlns:a16="http://schemas.microsoft.com/office/drawing/2014/main" id="{D8B38463-A4BA-4A0F-A3A5-73A733F3BF7A}"/>
              </a:ext>
            </a:extLst>
          </p:cNvPr>
          <p:cNvSpPr txBox="1"/>
          <p:nvPr/>
        </p:nvSpPr>
        <p:spPr>
          <a:xfrm>
            <a:off x="10648778" y="3406233"/>
            <a:ext cx="566834" cy="584775"/>
          </a:xfrm>
          <a:prstGeom prst="rect">
            <a:avLst/>
          </a:prstGeom>
          <a:noFill/>
        </p:spPr>
        <p:txBody>
          <a:bodyPr wrap="square" rtlCol="0">
            <a:spAutoFit/>
          </a:bodyPr>
          <a:lstStyle/>
          <a:p>
            <a:r>
              <a:rPr lang="en-IN" sz="3200" dirty="0">
                <a:latin typeface="MS UI Gothic" panose="020B0600070205080204" pitchFamily="34" charset="-128"/>
                <a:ea typeface="MS UI Gothic" panose="020B0600070205080204" pitchFamily="34" charset="-128"/>
                <a:sym typeface="MS Outlook" panose="05010100010000000000" pitchFamily="2" charset="2"/>
              </a:rPr>
              <a:t>♙</a:t>
            </a:r>
            <a:endParaRPr lang="en-IN" sz="3200" dirty="0"/>
          </a:p>
        </p:txBody>
      </p:sp>
      <p:sp>
        <p:nvSpPr>
          <p:cNvPr id="98" name="TextBox 97">
            <a:extLst>
              <a:ext uri="{FF2B5EF4-FFF2-40B4-BE49-F238E27FC236}">
                <a16:creationId xmlns:a16="http://schemas.microsoft.com/office/drawing/2014/main" id="{7EDF8CFB-D1BC-4C5C-BA5E-C58042B89166}"/>
              </a:ext>
            </a:extLst>
          </p:cNvPr>
          <p:cNvSpPr txBox="1"/>
          <p:nvPr/>
        </p:nvSpPr>
        <p:spPr>
          <a:xfrm>
            <a:off x="9562378" y="5360149"/>
            <a:ext cx="566834" cy="584775"/>
          </a:xfrm>
          <a:prstGeom prst="rect">
            <a:avLst/>
          </a:prstGeom>
          <a:noFill/>
        </p:spPr>
        <p:txBody>
          <a:bodyPr wrap="square" rtlCol="0">
            <a:spAutoFit/>
          </a:bodyPr>
          <a:lstStyle/>
          <a:p>
            <a:r>
              <a:rPr lang="en-IN" sz="3200" dirty="0">
                <a:latin typeface="MS UI Gothic" panose="020B0600070205080204" pitchFamily="34" charset="-128"/>
                <a:ea typeface="MS UI Gothic" panose="020B0600070205080204" pitchFamily="34" charset="-128"/>
                <a:sym typeface="MS Outlook" panose="05010100010000000000" pitchFamily="2" charset="2"/>
              </a:rPr>
              <a:t>♜</a:t>
            </a:r>
            <a:endParaRPr lang="en-IN" sz="3200" dirty="0"/>
          </a:p>
        </p:txBody>
      </p:sp>
      <p:sp>
        <p:nvSpPr>
          <p:cNvPr id="100" name="TextBox 99">
            <a:extLst>
              <a:ext uri="{FF2B5EF4-FFF2-40B4-BE49-F238E27FC236}">
                <a16:creationId xmlns:a16="http://schemas.microsoft.com/office/drawing/2014/main" id="{73FA317D-2DF9-4B9A-A2CE-B7AF334F7B9C}"/>
              </a:ext>
            </a:extLst>
          </p:cNvPr>
          <p:cNvSpPr txBox="1"/>
          <p:nvPr/>
        </p:nvSpPr>
        <p:spPr>
          <a:xfrm>
            <a:off x="6658631" y="1282730"/>
            <a:ext cx="702962" cy="707886"/>
          </a:xfrm>
          <a:prstGeom prst="rect">
            <a:avLst/>
          </a:prstGeom>
          <a:noFill/>
        </p:spPr>
        <p:txBody>
          <a:bodyPr wrap="square" rtlCol="0">
            <a:spAutoFit/>
          </a:bodyPr>
          <a:lstStyle>
            <a:defPPr>
              <a:defRPr lang="en-US"/>
            </a:defPPr>
            <a:lvl1pPr algn="ctr">
              <a:defRPr sz="1600" b="1" spc="600">
                <a:effectLst>
                  <a:outerShdw blurRad="50800" dist="38100" dir="2700000" algn="tl" rotWithShape="0">
                    <a:prstClr val="black">
                      <a:alpha val="40000"/>
                    </a:prstClr>
                  </a:outerShdw>
                </a:effectLst>
                <a:latin typeface="Gill Sans MT" panose="020B0502020104020203" pitchFamily="34" charset="0"/>
              </a:defRPr>
            </a:lvl1pPr>
          </a:lstStyle>
          <a:p>
            <a:r>
              <a:rPr lang="en-US" sz="4000" spc="0" dirty="0">
                <a:solidFill>
                  <a:schemeClr val="bg1"/>
                </a:solidFill>
                <a:latin typeface="Arial" panose="020B0604020202020204" pitchFamily="34" charset="0"/>
                <a:cs typeface="Arial" panose="020B0604020202020204" pitchFamily="34" charset="0"/>
              </a:rPr>
              <a:t>1</a:t>
            </a:r>
          </a:p>
        </p:txBody>
      </p:sp>
      <p:sp>
        <p:nvSpPr>
          <p:cNvPr id="101" name="TextBox 100">
            <a:extLst>
              <a:ext uri="{FF2B5EF4-FFF2-40B4-BE49-F238E27FC236}">
                <a16:creationId xmlns:a16="http://schemas.microsoft.com/office/drawing/2014/main" id="{3AE03790-5026-4479-8D22-574103BA200D}"/>
              </a:ext>
            </a:extLst>
          </p:cNvPr>
          <p:cNvSpPr txBox="1"/>
          <p:nvPr/>
        </p:nvSpPr>
        <p:spPr>
          <a:xfrm>
            <a:off x="7646067" y="3110429"/>
            <a:ext cx="702962" cy="707886"/>
          </a:xfrm>
          <a:prstGeom prst="rect">
            <a:avLst/>
          </a:prstGeom>
          <a:noFill/>
        </p:spPr>
        <p:txBody>
          <a:bodyPr wrap="square" rtlCol="0">
            <a:spAutoFit/>
          </a:bodyPr>
          <a:lstStyle>
            <a:defPPr>
              <a:defRPr lang="en-US"/>
            </a:defPPr>
            <a:lvl1pPr algn="ctr">
              <a:defRPr sz="1600" b="1" spc="600">
                <a:effectLst>
                  <a:outerShdw blurRad="50800" dist="38100" dir="2700000" algn="tl" rotWithShape="0">
                    <a:prstClr val="black">
                      <a:alpha val="40000"/>
                    </a:prstClr>
                  </a:outerShdw>
                </a:effectLst>
                <a:latin typeface="Gill Sans MT" panose="020B0502020104020203" pitchFamily="34" charset="0"/>
              </a:defRPr>
            </a:lvl1pPr>
          </a:lstStyle>
          <a:p>
            <a:r>
              <a:rPr lang="en-US" sz="4000" spc="0" dirty="0">
                <a:solidFill>
                  <a:schemeClr val="bg1"/>
                </a:solidFill>
                <a:latin typeface="Arial" panose="020B0604020202020204" pitchFamily="34" charset="0"/>
                <a:cs typeface="Arial" panose="020B0604020202020204" pitchFamily="34" charset="0"/>
              </a:rPr>
              <a:t>2</a:t>
            </a:r>
          </a:p>
        </p:txBody>
      </p:sp>
      <p:sp>
        <p:nvSpPr>
          <p:cNvPr id="102" name="TextBox 101">
            <a:extLst>
              <a:ext uri="{FF2B5EF4-FFF2-40B4-BE49-F238E27FC236}">
                <a16:creationId xmlns:a16="http://schemas.microsoft.com/office/drawing/2014/main" id="{9264AD2A-85A5-42CC-82A6-5CCFB1B77F76}"/>
              </a:ext>
            </a:extLst>
          </p:cNvPr>
          <p:cNvSpPr txBox="1"/>
          <p:nvPr/>
        </p:nvSpPr>
        <p:spPr>
          <a:xfrm>
            <a:off x="6707878" y="4882401"/>
            <a:ext cx="702962" cy="707886"/>
          </a:xfrm>
          <a:prstGeom prst="rect">
            <a:avLst/>
          </a:prstGeom>
          <a:noFill/>
        </p:spPr>
        <p:txBody>
          <a:bodyPr wrap="square" rtlCol="0">
            <a:spAutoFit/>
          </a:bodyPr>
          <a:lstStyle>
            <a:defPPr>
              <a:defRPr lang="en-US"/>
            </a:defPPr>
            <a:lvl1pPr algn="ctr">
              <a:defRPr sz="1600" b="1" spc="600">
                <a:effectLst>
                  <a:outerShdw blurRad="50800" dist="38100" dir="2700000" algn="tl" rotWithShape="0">
                    <a:prstClr val="black">
                      <a:alpha val="40000"/>
                    </a:prstClr>
                  </a:outerShdw>
                </a:effectLst>
                <a:latin typeface="Gill Sans MT" panose="020B0502020104020203" pitchFamily="34" charset="0"/>
              </a:defRPr>
            </a:lvl1pPr>
          </a:lstStyle>
          <a:p>
            <a:r>
              <a:rPr lang="en-US" sz="4000" spc="0" dirty="0">
                <a:solidFill>
                  <a:schemeClr val="bg1"/>
                </a:solidFill>
                <a:latin typeface="Arial" panose="020B0604020202020204" pitchFamily="34" charset="0"/>
                <a:cs typeface="Arial" panose="020B0604020202020204" pitchFamily="34" charset="0"/>
              </a:rPr>
              <a:t>3</a:t>
            </a:r>
          </a:p>
        </p:txBody>
      </p:sp>
      <p:sp>
        <p:nvSpPr>
          <p:cNvPr id="103" name="TextBox 102">
            <a:extLst>
              <a:ext uri="{FF2B5EF4-FFF2-40B4-BE49-F238E27FC236}">
                <a16:creationId xmlns:a16="http://schemas.microsoft.com/office/drawing/2014/main" id="{875342F4-2170-4739-AEA6-F6D5AC8BF448}"/>
              </a:ext>
            </a:extLst>
          </p:cNvPr>
          <p:cNvSpPr txBox="1"/>
          <p:nvPr/>
        </p:nvSpPr>
        <p:spPr>
          <a:xfrm>
            <a:off x="4679270" y="4882401"/>
            <a:ext cx="702962" cy="707886"/>
          </a:xfrm>
          <a:prstGeom prst="rect">
            <a:avLst/>
          </a:prstGeom>
          <a:noFill/>
        </p:spPr>
        <p:txBody>
          <a:bodyPr wrap="square" rtlCol="0">
            <a:spAutoFit/>
          </a:bodyPr>
          <a:lstStyle>
            <a:defPPr>
              <a:defRPr lang="en-US"/>
            </a:defPPr>
            <a:lvl1pPr algn="ctr">
              <a:defRPr sz="1600" b="1" spc="600">
                <a:effectLst>
                  <a:outerShdw blurRad="50800" dist="38100" dir="2700000" algn="tl" rotWithShape="0">
                    <a:prstClr val="black">
                      <a:alpha val="40000"/>
                    </a:prstClr>
                  </a:outerShdw>
                </a:effectLst>
                <a:latin typeface="Gill Sans MT" panose="020B0502020104020203" pitchFamily="34" charset="0"/>
              </a:defRPr>
            </a:lvl1pPr>
          </a:lstStyle>
          <a:p>
            <a:r>
              <a:rPr lang="en-US" sz="4000" spc="0" dirty="0">
                <a:solidFill>
                  <a:schemeClr val="bg1"/>
                </a:solidFill>
                <a:latin typeface="Arial" panose="020B0604020202020204" pitchFamily="34" charset="0"/>
                <a:cs typeface="Arial" panose="020B0604020202020204" pitchFamily="34" charset="0"/>
              </a:rPr>
              <a:t>4</a:t>
            </a:r>
          </a:p>
        </p:txBody>
      </p:sp>
      <p:sp>
        <p:nvSpPr>
          <p:cNvPr id="104" name="TextBox 103">
            <a:extLst>
              <a:ext uri="{FF2B5EF4-FFF2-40B4-BE49-F238E27FC236}">
                <a16:creationId xmlns:a16="http://schemas.microsoft.com/office/drawing/2014/main" id="{FD9AAF13-1262-49D2-9C0C-27DB30952F3A}"/>
              </a:ext>
            </a:extLst>
          </p:cNvPr>
          <p:cNvSpPr txBox="1"/>
          <p:nvPr/>
        </p:nvSpPr>
        <p:spPr>
          <a:xfrm>
            <a:off x="3752079" y="3052289"/>
            <a:ext cx="702962" cy="707886"/>
          </a:xfrm>
          <a:prstGeom prst="rect">
            <a:avLst/>
          </a:prstGeom>
          <a:noFill/>
        </p:spPr>
        <p:txBody>
          <a:bodyPr wrap="square" rtlCol="0">
            <a:spAutoFit/>
          </a:bodyPr>
          <a:lstStyle>
            <a:defPPr>
              <a:defRPr lang="en-US"/>
            </a:defPPr>
            <a:lvl1pPr algn="ctr">
              <a:defRPr sz="1600" b="1" spc="600">
                <a:effectLst>
                  <a:outerShdw blurRad="50800" dist="38100" dir="2700000" algn="tl" rotWithShape="0">
                    <a:prstClr val="black">
                      <a:alpha val="40000"/>
                    </a:prstClr>
                  </a:outerShdw>
                </a:effectLst>
                <a:latin typeface="Gill Sans MT" panose="020B0502020104020203" pitchFamily="34" charset="0"/>
              </a:defRPr>
            </a:lvl1pPr>
          </a:lstStyle>
          <a:p>
            <a:r>
              <a:rPr lang="en-US" sz="4000" spc="0" dirty="0">
                <a:solidFill>
                  <a:schemeClr val="bg1"/>
                </a:solidFill>
                <a:latin typeface="Arial" panose="020B0604020202020204" pitchFamily="34" charset="0"/>
                <a:cs typeface="Arial" panose="020B0604020202020204" pitchFamily="34" charset="0"/>
              </a:rPr>
              <a:t>5</a:t>
            </a:r>
          </a:p>
        </p:txBody>
      </p:sp>
      <p:sp>
        <p:nvSpPr>
          <p:cNvPr id="105" name="TextBox 104">
            <a:extLst>
              <a:ext uri="{FF2B5EF4-FFF2-40B4-BE49-F238E27FC236}">
                <a16:creationId xmlns:a16="http://schemas.microsoft.com/office/drawing/2014/main" id="{F923851F-8909-4870-A6B8-5A7817440BF2}"/>
              </a:ext>
            </a:extLst>
          </p:cNvPr>
          <p:cNvSpPr txBox="1"/>
          <p:nvPr/>
        </p:nvSpPr>
        <p:spPr>
          <a:xfrm>
            <a:off x="4825701" y="1247906"/>
            <a:ext cx="702962" cy="707886"/>
          </a:xfrm>
          <a:prstGeom prst="rect">
            <a:avLst/>
          </a:prstGeom>
          <a:noFill/>
        </p:spPr>
        <p:txBody>
          <a:bodyPr wrap="square" rtlCol="0">
            <a:spAutoFit/>
          </a:bodyPr>
          <a:lstStyle>
            <a:defPPr>
              <a:defRPr lang="en-US"/>
            </a:defPPr>
            <a:lvl1pPr algn="ctr">
              <a:defRPr sz="1600" b="1" spc="600">
                <a:effectLst>
                  <a:outerShdw blurRad="50800" dist="38100" dir="2700000" algn="tl" rotWithShape="0">
                    <a:prstClr val="black">
                      <a:alpha val="40000"/>
                    </a:prstClr>
                  </a:outerShdw>
                </a:effectLst>
                <a:latin typeface="Gill Sans MT" panose="020B0502020104020203" pitchFamily="34" charset="0"/>
              </a:defRPr>
            </a:lvl1pPr>
          </a:lstStyle>
          <a:p>
            <a:r>
              <a:rPr lang="en-US" sz="4000" spc="0" dirty="0">
                <a:solidFill>
                  <a:schemeClr val="bg1"/>
                </a:solidFill>
                <a:latin typeface="Arial" panose="020B0604020202020204" pitchFamily="34" charset="0"/>
                <a:cs typeface="Arial" panose="020B0604020202020204" pitchFamily="34" charset="0"/>
              </a:rPr>
              <a:t>6</a:t>
            </a:r>
          </a:p>
        </p:txBody>
      </p:sp>
      <p:sp>
        <p:nvSpPr>
          <p:cNvPr id="106" name="TextBox 105">
            <a:extLst>
              <a:ext uri="{FF2B5EF4-FFF2-40B4-BE49-F238E27FC236}">
                <a16:creationId xmlns:a16="http://schemas.microsoft.com/office/drawing/2014/main" id="{B9A799AA-5C99-4BA7-9579-04A517A33AF3}"/>
              </a:ext>
            </a:extLst>
          </p:cNvPr>
          <p:cNvSpPr txBox="1"/>
          <p:nvPr/>
        </p:nvSpPr>
        <p:spPr>
          <a:xfrm>
            <a:off x="2241762" y="924493"/>
            <a:ext cx="2176530" cy="1323439"/>
          </a:xfrm>
          <a:prstGeom prst="rect">
            <a:avLst/>
          </a:prstGeom>
          <a:noFill/>
        </p:spPr>
        <p:txBody>
          <a:bodyPr wrap="square" rtlCol="0">
            <a:spAutoFit/>
          </a:bodyPr>
          <a:lstStyle>
            <a:defPPr>
              <a:defRPr lang="en-US"/>
            </a:defPPr>
            <a:lvl1pPr algn="ctr">
              <a:defRPr sz="1600" b="1" spc="600">
                <a:effectLst>
                  <a:outerShdw blurRad="50800" dist="38100" dir="2700000" algn="tl" rotWithShape="0">
                    <a:prstClr val="black">
                      <a:alpha val="40000"/>
                    </a:prstClr>
                  </a:outerShdw>
                </a:effectLst>
                <a:latin typeface="Gill Sans MT" panose="020B0502020104020203" pitchFamily="34" charset="0"/>
              </a:defRPr>
            </a:lvl1pPr>
          </a:lstStyle>
          <a:p>
            <a:r>
              <a:rPr lang="en-US" dirty="0"/>
              <a:t>Results</a:t>
            </a:r>
          </a:p>
          <a:p>
            <a:r>
              <a:rPr lang="en-US" dirty="0"/>
              <a:t>&amp;</a:t>
            </a:r>
          </a:p>
          <a:p>
            <a:r>
              <a:rPr lang="en-US" dirty="0"/>
              <a:t>Feature Work</a:t>
            </a:r>
          </a:p>
          <a:p>
            <a:endParaRPr lang="en-US" dirty="0"/>
          </a:p>
        </p:txBody>
      </p:sp>
      <p:sp>
        <p:nvSpPr>
          <p:cNvPr id="108" name="TextBox 107">
            <a:extLst>
              <a:ext uri="{FF2B5EF4-FFF2-40B4-BE49-F238E27FC236}">
                <a16:creationId xmlns:a16="http://schemas.microsoft.com/office/drawing/2014/main" id="{4360B2FC-D56D-4B00-AA4E-9AE179371707}"/>
              </a:ext>
            </a:extLst>
          </p:cNvPr>
          <p:cNvSpPr txBox="1"/>
          <p:nvPr/>
        </p:nvSpPr>
        <p:spPr>
          <a:xfrm>
            <a:off x="7773708" y="1180798"/>
            <a:ext cx="2176530" cy="338554"/>
          </a:xfrm>
          <a:prstGeom prst="rect">
            <a:avLst/>
          </a:prstGeom>
          <a:noFill/>
        </p:spPr>
        <p:txBody>
          <a:bodyPr wrap="square" rtlCol="0">
            <a:spAutoFit/>
          </a:bodyPr>
          <a:lstStyle>
            <a:defPPr>
              <a:defRPr lang="en-US"/>
            </a:defPPr>
            <a:lvl1pPr algn="ctr">
              <a:defRPr sz="1600" b="1" spc="600">
                <a:effectLst>
                  <a:outerShdw blurRad="50800" dist="38100" dir="2700000" algn="tl" rotWithShape="0">
                    <a:prstClr val="black">
                      <a:alpha val="40000"/>
                    </a:prstClr>
                  </a:outerShdw>
                </a:effectLst>
                <a:latin typeface="Gill Sans MT" panose="020B0502020104020203" pitchFamily="34" charset="0"/>
              </a:defRPr>
            </a:lvl1pPr>
          </a:lstStyle>
          <a:p>
            <a:r>
              <a:rPr lang="en-US" dirty="0"/>
              <a:t>Abstract</a:t>
            </a:r>
          </a:p>
        </p:txBody>
      </p:sp>
      <p:sp>
        <p:nvSpPr>
          <p:cNvPr id="110" name="TextBox 109">
            <a:extLst>
              <a:ext uri="{FF2B5EF4-FFF2-40B4-BE49-F238E27FC236}">
                <a16:creationId xmlns:a16="http://schemas.microsoft.com/office/drawing/2014/main" id="{DFB3E94C-9186-421C-BF17-518133C6800F}"/>
              </a:ext>
            </a:extLst>
          </p:cNvPr>
          <p:cNvSpPr txBox="1"/>
          <p:nvPr/>
        </p:nvSpPr>
        <p:spPr>
          <a:xfrm>
            <a:off x="1251186" y="3110429"/>
            <a:ext cx="2287141" cy="584775"/>
          </a:xfrm>
          <a:prstGeom prst="rect">
            <a:avLst/>
          </a:prstGeom>
          <a:noFill/>
        </p:spPr>
        <p:txBody>
          <a:bodyPr wrap="square" rtlCol="0">
            <a:spAutoFit/>
          </a:bodyPr>
          <a:lstStyle>
            <a:defPPr>
              <a:defRPr lang="en-US"/>
            </a:defPPr>
            <a:lvl1pPr algn="ctr">
              <a:defRPr sz="1600" b="1" spc="600">
                <a:effectLst>
                  <a:outerShdw blurRad="50800" dist="38100" dir="2700000" algn="tl" rotWithShape="0">
                    <a:prstClr val="black">
                      <a:alpha val="40000"/>
                    </a:prstClr>
                  </a:outerShdw>
                </a:effectLst>
                <a:latin typeface="Gill Sans MT" panose="020B0502020104020203" pitchFamily="34" charset="0"/>
              </a:defRPr>
            </a:lvl1pPr>
          </a:lstStyle>
          <a:p>
            <a:r>
              <a:rPr lang="en-US" dirty="0"/>
              <a:t>Components of OCR</a:t>
            </a:r>
          </a:p>
        </p:txBody>
      </p:sp>
      <p:sp>
        <p:nvSpPr>
          <p:cNvPr id="112" name="TextBox 111">
            <a:extLst>
              <a:ext uri="{FF2B5EF4-FFF2-40B4-BE49-F238E27FC236}">
                <a16:creationId xmlns:a16="http://schemas.microsoft.com/office/drawing/2014/main" id="{6A2C5AE3-0F1F-48DC-B3CC-BDDF252B2E64}"/>
              </a:ext>
            </a:extLst>
          </p:cNvPr>
          <p:cNvSpPr txBox="1"/>
          <p:nvPr/>
        </p:nvSpPr>
        <p:spPr>
          <a:xfrm>
            <a:off x="8773272" y="3218151"/>
            <a:ext cx="2353931" cy="338554"/>
          </a:xfrm>
          <a:prstGeom prst="rect">
            <a:avLst/>
          </a:prstGeom>
          <a:noFill/>
        </p:spPr>
        <p:txBody>
          <a:bodyPr wrap="square" rtlCol="0">
            <a:spAutoFit/>
          </a:bodyPr>
          <a:lstStyle>
            <a:defPPr>
              <a:defRPr lang="en-US"/>
            </a:defPPr>
            <a:lvl1pPr algn="ctr">
              <a:defRPr sz="1600" b="1" spc="600">
                <a:effectLst>
                  <a:outerShdw blurRad="50800" dist="38100" dir="2700000" algn="tl" rotWithShape="0">
                    <a:prstClr val="black">
                      <a:alpha val="40000"/>
                    </a:prstClr>
                  </a:outerShdw>
                </a:effectLst>
                <a:latin typeface="Gill Sans MT" panose="020B0502020104020203" pitchFamily="34" charset="0"/>
              </a:defRPr>
            </a:lvl1pPr>
          </a:lstStyle>
          <a:p>
            <a:r>
              <a:rPr lang="en-US" dirty="0"/>
              <a:t>Introduction</a:t>
            </a:r>
          </a:p>
        </p:txBody>
      </p:sp>
      <p:sp>
        <p:nvSpPr>
          <p:cNvPr id="114" name="TextBox 113">
            <a:extLst>
              <a:ext uri="{FF2B5EF4-FFF2-40B4-BE49-F238E27FC236}">
                <a16:creationId xmlns:a16="http://schemas.microsoft.com/office/drawing/2014/main" id="{97AA74C3-9B6A-4D53-978C-A1F6A4CBB65A}"/>
              </a:ext>
            </a:extLst>
          </p:cNvPr>
          <p:cNvSpPr txBox="1"/>
          <p:nvPr/>
        </p:nvSpPr>
        <p:spPr>
          <a:xfrm>
            <a:off x="2246230" y="5091918"/>
            <a:ext cx="2176530" cy="584775"/>
          </a:xfrm>
          <a:prstGeom prst="rect">
            <a:avLst/>
          </a:prstGeom>
          <a:noFill/>
        </p:spPr>
        <p:txBody>
          <a:bodyPr wrap="square" rtlCol="0">
            <a:spAutoFit/>
          </a:bodyPr>
          <a:lstStyle>
            <a:defPPr>
              <a:defRPr lang="en-US"/>
            </a:defPPr>
            <a:lvl1pPr algn="ctr">
              <a:defRPr sz="1600" b="1" spc="600">
                <a:effectLst>
                  <a:outerShdw blurRad="50800" dist="38100" dir="2700000" algn="tl" rotWithShape="0">
                    <a:prstClr val="black">
                      <a:alpha val="40000"/>
                    </a:prstClr>
                  </a:outerShdw>
                </a:effectLst>
                <a:latin typeface="Gill Sans MT" panose="020B0502020104020203" pitchFamily="34" charset="0"/>
              </a:defRPr>
            </a:lvl1pPr>
          </a:lstStyle>
          <a:p>
            <a:r>
              <a:rPr lang="en-US" dirty="0"/>
              <a:t>Proposed</a:t>
            </a:r>
          </a:p>
          <a:p>
            <a:r>
              <a:rPr lang="en-US" dirty="0"/>
              <a:t>Work</a:t>
            </a:r>
          </a:p>
        </p:txBody>
      </p:sp>
      <p:sp>
        <p:nvSpPr>
          <p:cNvPr id="116" name="TextBox 115">
            <a:extLst>
              <a:ext uri="{FF2B5EF4-FFF2-40B4-BE49-F238E27FC236}">
                <a16:creationId xmlns:a16="http://schemas.microsoft.com/office/drawing/2014/main" id="{92EAFD17-4923-4234-8015-D6AE0833BA35}"/>
              </a:ext>
            </a:extLst>
          </p:cNvPr>
          <p:cNvSpPr txBox="1"/>
          <p:nvPr/>
        </p:nvSpPr>
        <p:spPr>
          <a:xfrm>
            <a:off x="7819558" y="5105074"/>
            <a:ext cx="2176530" cy="584775"/>
          </a:xfrm>
          <a:prstGeom prst="rect">
            <a:avLst/>
          </a:prstGeom>
          <a:noFill/>
        </p:spPr>
        <p:txBody>
          <a:bodyPr wrap="square" rtlCol="0">
            <a:spAutoFit/>
          </a:bodyPr>
          <a:lstStyle>
            <a:defPPr>
              <a:defRPr lang="en-US"/>
            </a:defPPr>
            <a:lvl1pPr algn="ctr">
              <a:defRPr sz="1600" b="1" spc="600">
                <a:effectLst>
                  <a:outerShdw blurRad="50800" dist="38100" dir="2700000" algn="tl" rotWithShape="0">
                    <a:prstClr val="black">
                      <a:alpha val="40000"/>
                    </a:prstClr>
                  </a:outerShdw>
                </a:effectLst>
                <a:latin typeface="Gill Sans MT" panose="020B0502020104020203" pitchFamily="34" charset="0"/>
              </a:defRPr>
            </a:lvl1pPr>
          </a:lstStyle>
          <a:p>
            <a:r>
              <a:rPr lang="en-US" dirty="0"/>
              <a:t>Existing </a:t>
            </a:r>
          </a:p>
          <a:p>
            <a:r>
              <a:rPr lang="en-US" dirty="0"/>
              <a:t>Work</a:t>
            </a:r>
          </a:p>
        </p:txBody>
      </p:sp>
      <p:sp>
        <p:nvSpPr>
          <p:cNvPr id="118" name="TextBox 117">
            <a:extLst>
              <a:ext uri="{FF2B5EF4-FFF2-40B4-BE49-F238E27FC236}">
                <a16:creationId xmlns:a16="http://schemas.microsoft.com/office/drawing/2014/main" id="{1BADB540-F1D7-423F-B0BA-740CE4070DB6}"/>
              </a:ext>
            </a:extLst>
          </p:cNvPr>
          <p:cNvSpPr txBox="1"/>
          <p:nvPr/>
        </p:nvSpPr>
        <p:spPr>
          <a:xfrm>
            <a:off x="2426529" y="85326"/>
            <a:ext cx="7569559" cy="461665"/>
          </a:xfrm>
          <a:prstGeom prst="rect">
            <a:avLst/>
          </a:prstGeom>
          <a:noFill/>
        </p:spPr>
        <p:txBody>
          <a:bodyPr wrap="square" rtlCol="0">
            <a:spAutoFit/>
          </a:bodyPr>
          <a:lstStyle>
            <a:defPPr>
              <a:defRPr lang="en-US"/>
            </a:defPPr>
            <a:lvl1pPr algn="ctr">
              <a:defRPr sz="1600" b="1" spc="600">
                <a:effectLst>
                  <a:outerShdw blurRad="50800" dist="38100" dir="2700000" algn="tl" rotWithShape="0">
                    <a:prstClr val="black">
                      <a:alpha val="40000"/>
                    </a:prstClr>
                  </a:outerShdw>
                </a:effectLst>
                <a:latin typeface="Gill Sans MT" panose="020B0502020104020203" pitchFamily="34" charset="0"/>
              </a:defRPr>
            </a:lvl1pPr>
          </a:lstStyle>
          <a:p>
            <a:r>
              <a:rPr lang="en-US" sz="2400" spc="0" dirty="0">
                <a:solidFill>
                  <a:schemeClr val="bg1"/>
                </a:solidFill>
              </a:rPr>
              <a:t>Table of contents</a:t>
            </a:r>
          </a:p>
        </p:txBody>
      </p:sp>
      <p:sp>
        <p:nvSpPr>
          <p:cNvPr id="119" name="TextBox 118">
            <a:extLst>
              <a:ext uri="{FF2B5EF4-FFF2-40B4-BE49-F238E27FC236}">
                <a16:creationId xmlns:a16="http://schemas.microsoft.com/office/drawing/2014/main" id="{96B61849-8D94-4DB5-8ABF-44F8D14112C4}"/>
              </a:ext>
            </a:extLst>
          </p:cNvPr>
          <p:cNvSpPr txBox="1"/>
          <p:nvPr/>
        </p:nvSpPr>
        <p:spPr>
          <a:xfrm>
            <a:off x="5061688" y="3103765"/>
            <a:ext cx="2176530" cy="830997"/>
          </a:xfrm>
          <a:prstGeom prst="rect">
            <a:avLst/>
          </a:prstGeom>
          <a:noFill/>
        </p:spPr>
        <p:txBody>
          <a:bodyPr wrap="square" rtlCol="0">
            <a:spAutoFit/>
          </a:bodyPr>
          <a:lstStyle/>
          <a:p>
            <a:pPr algn="ctr"/>
            <a:r>
              <a:rPr lang="en-US" sz="1600" b="1" dirty="0">
                <a:solidFill>
                  <a:schemeClr val="bg1"/>
                </a:solidFill>
                <a:effectLst>
                  <a:outerShdw blurRad="50800" dist="38100" dir="2700000" algn="tl" rotWithShape="0">
                    <a:prstClr val="black">
                      <a:alpha val="40000"/>
                    </a:prstClr>
                  </a:outerShdw>
                </a:effectLst>
                <a:latin typeface="Gill Sans MT" panose="020B0502020104020203" pitchFamily="34" charset="0"/>
              </a:rPr>
              <a:t>Extracting the text</a:t>
            </a:r>
          </a:p>
          <a:p>
            <a:pPr algn="ctr"/>
            <a:r>
              <a:rPr lang="en-US" sz="1600" b="1" dirty="0">
                <a:solidFill>
                  <a:schemeClr val="bg1"/>
                </a:solidFill>
                <a:effectLst>
                  <a:outerShdw blurRad="50800" dist="38100" dir="2700000" algn="tl" rotWithShape="0">
                    <a:prstClr val="black">
                      <a:alpha val="40000"/>
                    </a:prstClr>
                  </a:outerShdw>
                </a:effectLst>
                <a:latin typeface="Gill Sans MT" panose="020B0502020104020203" pitchFamily="34" charset="0"/>
              </a:rPr>
              <a:t>From video using</a:t>
            </a:r>
          </a:p>
          <a:p>
            <a:pPr algn="ctr"/>
            <a:r>
              <a:rPr lang="en-US" sz="1600" b="1" dirty="0">
                <a:solidFill>
                  <a:schemeClr val="bg1"/>
                </a:solidFill>
                <a:effectLst>
                  <a:outerShdw blurRad="50800" dist="38100" dir="2700000" algn="tl" rotWithShape="0">
                    <a:prstClr val="black">
                      <a:alpha val="40000"/>
                    </a:prstClr>
                  </a:outerShdw>
                </a:effectLst>
                <a:latin typeface="Gill Sans MT" panose="020B0502020104020203" pitchFamily="34" charset="0"/>
              </a:rPr>
              <a:t>OCR</a:t>
            </a:r>
          </a:p>
        </p:txBody>
      </p:sp>
    </p:spTree>
    <p:extLst>
      <p:ext uri="{BB962C8B-B14F-4D97-AF65-F5344CB8AC3E}">
        <p14:creationId xmlns:p14="http://schemas.microsoft.com/office/powerpoint/2010/main" val="24666849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AA6B369-D046-410E-AF97-2EB434086A73}"/>
              </a:ext>
            </a:extLst>
          </p:cNvPr>
          <p:cNvSpPr txBox="1"/>
          <p:nvPr/>
        </p:nvSpPr>
        <p:spPr>
          <a:xfrm>
            <a:off x="1041010" y="506438"/>
            <a:ext cx="2419642" cy="584775"/>
          </a:xfrm>
          <a:prstGeom prst="rect">
            <a:avLst/>
          </a:prstGeom>
          <a:noFill/>
        </p:spPr>
        <p:txBody>
          <a:bodyPr wrap="square" rtlCol="0">
            <a:spAutoFit/>
          </a:bodyPr>
          <a:lstStyle/>
          <a:p>
            <a:r>
              <a:rPr lang="en-US" sz="3200" b="1" dirty="0">
                <a:solidFill>
                  <a:srgbClr val="FF0000"/>
                </a:solidFill>
                <a:latin typeface="Arial Black" panose="020B0A04020102020204" pitchFamily="34" charset="0"/>
              </a:rPr>
              <a:t>1</a:t>
            </a:r>
            <a:r>
              <a:rPr lang="en-US" sz="3200" b="1" dirty="0">
                <a:solidFill>
                  <a:srgbClr val="FF0000"/>
                </a:solidFill>
              </a:rPr>
              <a:t>.  Abstract</a:t>
            </a:r>
          </a:p>
        </p:txBody>
      </p:sp>
      <p:sp>
        <p:nvSpPr>
          <p:cNvPr id="37" name="TextBox 36">
            <a:extLst>
              <a:ext uri="{FF2B5EF4-FFF2-40B4-BE49-F238E27FC236}">
                <a16:creationId xmlns:a16="http://schemas.microsoft.com/office/drawing/2014/main" id="{B6CB97DE-629F-4A4B-8530-0A1E34BC643A}"/>
              </a:ext>
            </a:extLst>
          </p:cNvPr>
          <p:cNvSpPr txBox="1"/>
          <p:nvPr/>
        </p:nvSpPr>
        <p:spPr>
          <a:xfrm>
            <a:off x="10867573" y="214050"/>
            <a:ext cx="566834" cy="584775"/>
          </a:xfrm>
          <a:prstGeom prst="rect">
            <a:avLst/>
          </a:prstGeom>
          <a:noFill/>
        </p:spPr>
        <p:txBody>
          <a:bodyPr wrap="square" rtlCol="0">
            <a:spAutoFit/>
          </a:bodyPr>
          <a:lstStyle/>
          <a:p>
            <a:r>
              <a:rPr lang="en-IN" sz="3200" dirty="0">
                <a:latin typeface="MS UI Gothic" panose="020B0600070205080204" pitchFamily="34" charset="-128"/>
                <a:ea typeface="MS UI Gothic" panose="020B0600070205080204" pitchFamily="34" charset="-128"/>
                <a:sym typeface="MS Outlook" panose="05010100010000000000" pitchFamily="2" charset="2"/>
              </a:rPr>
              <a:t>♘</a:t>
            </a:r>
            <a:endParaRPr lang="en-IN" sz="3200" dirty="0"/>
          </a:p>
        </p:txBody>
      </p:sp>
      <p:sp>
        <p:nvSpPr>
          <p:cNvPr id="39" name="CustomShape 2">
            <a:extLst>
              <a:ext uri="{FF2B5EF4-FFF2-40B4-BE49-F238E27FC236}">
                <a16:creationId xmlns:a16="http://schemas.microsoft.com/office/drawing/2014/main" id="{D0F9EDD0-8088-448D-AD38-937F3E68FAC3}"/>
              </a:ext>
            </a:extLst>
          </p:cNvPr>
          <p:cNvSpPr/>
          <p:nvPr/>
        </p:nvSpPr>
        <p:spPr>
          <a:xfrm>
            <a:off x="838920" y="1375393"/>
            <a:ext cx="10514160" cy="5348963"/>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fontScale="25000" lnSpcReduction="20000"/>
          </a:bodyPr>
          <a:lstStyle/>
          <a:p>
            <a:pPr algn="just">
              <a:lnSpc>
                <a:spcPct val="120000"/>
              </a:lnSpc>
            </a:pPr>
            <a:r>
              <a:rPr lang="en-US" sz="7600" dirty="0">
                <a:latin typeface="Times New Roman" pitchFamily="18" charset="0"/>
                <a:cs typeface="Times New Roman" pitchFamily="18" charset="0"/>
              </a:rPr>
              <a:t>		</a:t>
            </a:r>
            <a:r>
              <a:rPr lang="en-US" sz="8400" dirty="0">
                <a:latin typeface="Times New Roman" pitchFamily="18" charset="0"/>
                <a:cs typeface="Times New Roman" pitchFamily="18" charset="0"/>
              </a:rPr>
              <a:t>Extracting the text from a video is a challenging task. Optical Character Recognition (OCR) is the one of the key technologies in a field of computer vision. The main objective of this OCR is to obtain the characters which are embedded in the image. This involves photo scanning of the text character-by-character, analysis of the scanned-in image, and then translation of the character image into character codes, such as ASCII, commonly used in data processing. This OCR system works much familiar on a type of images which holds the black background and white foreground. Extracting the embedded characters or embedded text in an image is much difficult task in computer vision. To achieve this goal an algorithm called OCR was introduced which makes easier to extract text and helps to get the expected result. An image is given as input to the OCR algorithm, text is extracted from that image. This output text should be in any format (.txt,.doc, etc.). This format depends on our requirement or need. In this paper we present the main components of OCR, and it’s working on taken image. Here, we were used the API called tesseract API, and the language used was python. To process the image we have used a module in python called OpenCV (Open Computer Vision). </a:t>
            </a:r>
          </a:p>
          <a:p>
            <a:endParaRPr lang="en-IN" sz="2100" b="0" strike="noStrike" spc="-1" dirty="0">
              <a:latin typeface="Times New Roman" pitchFamily="18" charset="0"/>
              <a:cs typeface="Times New Roman" pitchFamily="18" charset="0"/>
            </a:endParaRPr>
          </a:p>
          <a:p>
            <a:pPr marL="228600" indent="-227160">
              <a:lnSpc>
                <a:spcPct val="90000"/>
              </a:lnSpc>
              <a:spcBef>
                <a:spcPts val="1001"/>
              </a:spcBef>
              <a:buClr>
                <a:srgbClr val="000000"/>
              </a:buClr>
              <a:buFont typeface="Arial"/>
              <a:buChar char="•"/>
            </a:pPr>
            <a:r>
              <a:rPr lang="en-IN" sz="6400" b="1" strike="noStrike" spc="-1" dirty="0">
                <a:solidFill>
                  <a:srgbClr val="000000"/>
                </a:solidFill>
                <a:latin typeface="Calibri"/>
                <a:ea typeface="DejaVu Sans"/>
              </a:rPr>
              <a:t>Keywords </a:t>
            </a:r>
            <a:r>
              <a:rPr lang="en-IN" sz="6400" b="0" strike="noStrike" spc="-1" dirty="0">
                <a:solidFill>
                  <a:srgbClr val="000000"/>
                </a:solidFill>
                <a:latin typeface="Calibri"/>
                <a:ea typeface="DejaVu Sans"/>
              </a:rPr>
              <a:t>OCR </a:t>
            </a:r>
            <a:r>
              <a:rPr lang="en-IN" sz="6400" b="1" strike="noStrike" spc="-1" dirty="0">
                <a:solidFill>
                  <a:srgbClr val="000000"/>
                </a:solidFill>
                <a:latin typeface="Calibri"/>
                <a:ea typeface="DejaVu Sans"/>
              </a:rPr>
              <a:t>· </a:t>
            </a:r>
            <a:r>
              <a:rPr lang="en-IN" sz="6400" b="0" strike="noStrike" spc="-1" dirty="0">
                <a:solidFill>
                  <a:srgbClr val="000000"/>
                </a:solidFill>
                <a:latin typeface="Calibri"/>
                <a:ea typeface="DejaVu Sans"/>
              </a:rPr>
              <a:t>Segmentation </a:t>
            </a:r>
            <a:r>
              <a:rPr lang="en-IN" sz="6400" b="1" spc="-1" dirty="0">
                <a:solidFill>
                  <a:srgbClr val="000000"/>
                </a:solidFill>
                <a:latin typeface="Calibri"/>
                <a:ea typeface="DejaVu Sans"/>
              </a:rPr>
              <a:t>.</a:t>
            </a:r>
            <a:r>
              <a:rPr lang="en-IN" sz="6400" spc="-1" dirty="0">
                <a:solidFill>
                  <a:srgbClr val="000000"/>
                </a:solidFill>
                <a:latin typeface="Calibri"/>
                <a:ea typeface="DejaVu Sans"/>
              </a:rPr>
              <a:t> Pre processing . Post processing</a:t>
            </a:r>
            <a:endParaRPr lang="en-IN" sz="6400" b="0" strike="noStrike" spc="-1" dirty="0">
              <a:latin typeface="Arial"/>
            </a:endParaRPr>
          </a:p>
        </p:txBody>
      </p:sp>
    </p:spTree>
    <p:extLst>
      <p:ext uri="{BB962C8B-B14F-4D97-AF65-F5344CB8AC3E}">
        <p14:creationId xmlns:p14="http://schemas.microsoft.com/office/powerpoint/2010/main" val="41429436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AA6B369-D046-410E-AF97-2EB434086A73}"/>
              </a:ext>
            </a:extLst>
          </p:cNvPr>
          <p:cNvSpPr txBox="1"/>
          <p:nvPr/>
        </p:nvSpPr>
        <p:spPr>
          <a:xfrm>
            <a:off x="1041010" y="506438"/>
            <a:ext cx="3235568" cy="584775"/>
          </a:xfrm>
          <a:prstGeom prst="rect">
            <a:avLst/>
          </a:prstGeom>
          <a:noFill/>
        </p:spPr>
        <p:txBody>
          <a:bodyPr wrap="square" rtlCol="0">
            <a:spAutoFit/>
          </a:bodyPr>
          <a:lstStyle/>
          <a:p>
            <a:r>
              <a:rPr lang="en-US" sz="3200" b="1" dirty="0">
                <a:solidFill>
                  <a:srgbClr val="FF0000"/>
                </a:solidFill>
                <a:latin typeface="Arial Black" panose="020B0A04020102020204" pitchFamily="34" charset="0"/>
              </a:rPr>
              <a:t>2</a:t>
            </a:r>
            <a:r>
              <a:rPr lang="en-US" sz="3200" b="1" dirty="0">
                <a:solidFill>
                  <a:srgbClr val="FF0000"/>
                </a:solidFill>
              </a:rPr>
              <a:t>.  Introduction</a:t>
            </a:r>
          </a:p>
        </p:txBody>
      </p:sp>
      <p:sp>
        <p:nvSpPr>
          <p:cNvPr id="5" name="TextBox 4">
            <a:extLst>
              <a:ext uri="{FF2B5EF4-FFF2-40B4-BE49-F238E27FC236}">
                <a16:creationId xmlns:a16="http://schemas.microsoft.com/office/drawing/2014/main" id="{0C176EB1-1BDD-495D-9736-88AFEA27432C}"/>
              </a:ext>
            </a:extLst>
          </p:cNvPr>
          <p:cNvSpPr txBox="1"/>
          <p:nvPr/>
        </p:nvSpPr>
        <p:spPr>
          <a:xfrm>
            <a:off x="10867573" y="242186"/>
            <a:ext cx="566834" cy="584775"/>
          </a:xfrm>
          <a:prstGeom prst="rect">
            <a:avLst/>
          </a:prstGeom>
          <a:noFill/>
        </p:spPr>
        <p:txBody>
          <a:bodyPr wrap="square" rtlCol="0">
            <a:spAutoFit/>
          </a:bodyPr>
          <a:lstStyle/>
          <a:p>
            <a:r>
              <a:rPr lang="en-IN" sz="3200" dirty="0">
                <a:latin typeface="MS UI Gothic" panose="020B0600070205080204" pitchFamily="34" charset="-128"/>
                <a:ea typeface="MS UI Gothic" panose="020B0600070205080204" pitchFamily="34" charset="-128"/>
                <a:sym typeface="MS Outlook" panose="05010100010000000000" pitchFamily="2" charset="2"/>
              </a:rPr>
              <a:t>♙</a:t>
            </a:r>
            <a:endParaRPr lang="en-IN" sz="3200" dirty="0"/>
          </a:p>
        </p:txBody>
      </p:sp>
      <p:sp>
        <p:nvSpPr>
          <p:cNvPr id="6" name="Subtitle 2">
            <a:extLst>
              <a:ext uri="{FF2B5EF4-FFF2-40B4-BE49-F238E27FC236}">
                <a16:creationId xmlns:a16="http://schemas.microsoft.com/office/drawing/2014/main" id="{46E110CA-4CDB-4055-8B3D-43561577C1E1}"/>
              </a:ext>
            </a:extLst>
          </p:cNvPr>
          <p:cNvSpPr txBox="1">
            <a:spLocks/>
          </p:cNvSpPr>
          <p:nvPr/>
        </p:nvSpPr>
        <p:spPr>
          <a:xfrm>
            <a:off x="609480" y="1604520"/>
            <a:ext cx="10972440" cy="4979160"/>
          </a:xfrm>
          <a:prstGeom prst="rect">
            <a:avLst/>
          </a:prstGeom>
        </p:spPr>
        <p:txBody>
          <a:bodyPr>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algn="just"/>
            <a:r>
              <a:rPr lang="en-US" sz="2400">
                <a:latin typeface="Times New Roman" pitchFamily="18" charset="0"/>
                <a:cs typeface="Times New Roman" pitchFamily="18" charset="0"/>
              </a:rPr>
              <a:t>		</a:t>
            </a:r>
            <a:r>
              <a:rPr lang="en-US" sz="2200">
                <a:latin typeface="Times New Roman" pitchFamily="18" charset="0"/>
                <a:cs typeface="Times New Roman" pitchFamily="18" charset="0"/>
              </a:rPr>
              <a:t>Extracting the text from an image is quite complicated. It is because handling the images for processing is become commonly complex for all over the world. For example Blurred images, noisy images, and unnormalized images etc. can end up with some unknown results. To remove and filter this issues from the image we preprocess it and a cleaned image is sent to algorithm as input. These issues can be explained in detail when we go further.</a:t>
            </a:r>
          </a:p>
          <a:p>
            <a:pPr algn="just"/>
            <a:endParaRPr lang="en-US" sz="2200">
              <a:latin typeface="Times New Roman" pitchFamily="18" charset="0"/>
              <a:cs typeface="Times New Roman" pitchFamily="18" charset="0"/>
            </a:endParaRPr>
          </a:p>
          <a:p>
            <a:pPr algn="just"/>
            <a:r>
              <a:rPr lang="en-US" sz="2200">
                <a:latin typeface="Times New Roman" pitchFamily="18" charset="0"/>
                <a:cs typeface="Times New Roman" pitchFamily="18" charset="0"/>
              </a:rPr>
              <a:t>The following are the advantages of extracting text from a video file are: </a:t>
            </a:r>
          </a:p>
          <a:p>
            <a:pPr algn="just"/>
            <a:r>
              <a:rPr lang="en-US" sz="2200">
                <a:latin typeface="Times New Roman" pitchFamily="18" charset="0"/>
                <a:cs typeface="Times New Roman" pitchFamily="18" charset="0"/>
              </a:rPr>
              <a:t>1. It is also used as the application of Number Plate Recognition at traffic monitoring and controlling on the road. </a:t>
            </a:r>
          </a:p>
          <a:p>
            <a:pPr algn="just"/>
            <a:r>
              <a:rPr lang="en-US" sz="2200">
                <a:latin typeface="Times New Roman" pitchFamily="18" charset="0"/>
                <a:cs typeface="Times New Roman" pitchFamily="18" charset="0"/>
              </a:rPr>
              <a:t>2. With most advance technology, it is also used as Recognizer and translator between languages. </a:t>
            </a:r>
          </a:p>
          <a:p>
            <a:pPr algn="just"/>
            <a:r>
              <a:rPr lang="en-US" sz="2200">
                <a:latin typeface="Times New Roman" pitchFamily="18" charset="0"/>
                <a:cs typeface="Times New Roman" pitchFamily="18" charset="0"/>
              </a:rPr>
              <a:t>3. It is less cost and easy to maintain. </a:t>
            </a:r>
          </a:p>
          <a:p>
            <a:endParaRPr lang="en-US">
              <a:latin typeface="Times New Roman" panose="02020603050405020304" pitchFamily="18" charset="0"/>
              <a:cs typeface="Times New Roman" panose="02020603050405020304" pitchFamily="18" charset="0"/>
            </a:endParaRPr>
          </a:p>
          <a:p>
            <a:pPr marL="0" indent="0">
              <a:buFont typeface="Arial" panose="020B0604020202020204" pitchFamily="34" charse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599945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AA6B369-D046-410E-AF97-2EB434086A73}"/>
              </a:ext>
            </a:extLst>
          </p:cNvPr>
          <p:cNvSpPr txBox="1"/>
          <p:nvPr/>
        </p:nvSpPr>
        <p:spPr>
          <a:xfrm>
            <a:off x="1041010" y="506438"/>
            <a:ext cx="3516922" cy="584775"/>
          </a:xfrm>
          <a:prstGeom prst="rect">
            <a:avLst/>
          </a:prstGeom>
          <a:noFill/>
        </p:spPr>
        <p:txBody>
          <a:bodyPr wrap="square" rtlCol="0">
            <a:spAutoFit/>
          </a:bodyPr>
          <a:lstStyle/>
          <a:p>
            <a:r>
              <a:rPr lang="en-US" sz="3200" b="1" dirty="0">
                <a:solidFill>
                  <a:srgbClr val="FF0000"/>
                </a:solidFill>
                <a:latin typeface="Arial Black" panose="020B0A04020102020204" pitchFamily="34" charset="0"/>
              </a:rPr>
              <a:t>3.</a:t>
            </a:r>
            <a:r>
              <a:rPr lang="en-US" sz="3200" b="1" dirty="0">
                <a:solidFill>
                  <a:srgbClr val="FF0000"/>
                </a:solidFill>
              </a:rPr>
              <a:t>  Existing work</a:t>
            </a:r>
          </a:p>
        </p:txBody>
      </p:sp>
      <p:sp>
        <p:nvSpPr>
          <p:cNvPr id="7" name="TextBox 6">
            <a:extLst>
              <a:ext uri="{FF2B5EF4-FFF2-40B4-BE49-F238E27FC236}">
                <a16:creationId xmlns:a16="http://schemas.microsoft.com/office/drawing/2014/main" id="{A185F64D-B332-411A-8649-DA29670F29EE}"/>
              </a:ext>
            </a:extLst>
          </p:cNvPr>
          <p:cNvSpPr txBox="1"/>
          <p:nvPr/>
        </p:nvSpPr>
        <p:spPr>
          <a:xfrm>
            <a:off x="10867573" y="284390"/>
            <a:ext cx="566834" cy="584775"/>
          </a:xfrm>
          <a:prstGeom prst="rect">
            <a:avLst/>
          </a:prstGeom>
          <a:noFill/>
        </p:spPr>
        <p:txBody>
          <a:bodyPr wrap="square" rtlCol="0">
            <a:spAutoFit/>
          </a:bodyPr>
          <a:lstStyle/>
          <a:p>
            <a:r>
              <a:rPr lang="en-IN" sz="3200" dirty="0">
                <a:latin typeface="MS UI Gothic" panose="020B0600070205080204" pitchFamily="34" charset="-128"/>
                <a:ea typeface="MS UI Gothic" panose="020B0600070205080204" pitchFamily="34" charset="-128"/>
                <a:sym typeface="MS Outlook" panose="05010100010000000000" pitchFamily="2" charset="2"/>
              </a:rPr>
              <a:t>♜</a:t>
            </a:r>
            <a:endParaRPr lang="en-IN" sz="3200" dirty="0"/>
          </a:p>
        </p:txBody>
      </p:sp>
      <p:sp>
        <p:nvSpPr>
          <p:cNvPr id="8" name="Text Placeholder 2">
            <a:extLst>
              <a:ext uri="{FF2B5EF4-FFF2-40B4-BE49-F238E27FC236}">
                <a16:creationId xmlns:a16="http://schemas.microsoft.com/office/drawing/2014/main" id="{45DB4FCA-D9F5-4476-92AF-29BAC664290E}"/>
              </a:ext>
            </a:extLst>
          </p:cNvPr>
          <p:cNvSpPr txBox="1">
            <a:spLocks/>
          </p:cNvSpPr>
          <p:nvPr/>
        </p:nvSpPr>
        <p:spPr>
          <a:xfrm>
            <a:off x="998380" y="1491175"/>
            <a:ext cx="4711955" cy="5001785"/>
          </a:xfrm>
          <a:prstGeom prst="rect">
            <a:avLst/>
          </a:prstGeom>
        </p:spPr>
        <p:txBody>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r>
              <a:rPr lang="en-US" sz="2400" b="1" dirty="0">
                <a:solidFill>
                  <a:srgbClr val="0070C0"/>
                </a:solidFill>
                <a:latin typeface="Times New Roman" pitchFamily="18" charset="0"/>
                <a:cs typeface="Times New Roman" pitchFamily="18" charset="0"/>
              </a:rPr>
              <a:t>Stroke Width Transformation (SWT)</a:t>
            </a:r>
            <a:endParaRPr lang="en-US" sz="2400" dirty="0">
              <a:solidFill>
                <a:srgbClr val="0070C0"/>
              </a:solidFill>
              <a:latin typeface="Times New Roman" pitchFamily="18" charset="0"/>
              <a:cs typeface="Times New Roman" pitchFamily="18" charset="0"/>
            </a:endParaRPr>
          </a:p>
          <a:p>
            <a:pPr algn="just"/>
            <a:r>
              <a:rPr lang="en-US" sz="2200" dirty="0">
                <a:latin typeface="Times New Roman" pitchFamily="18" charset="0"/>
                <a:cs typeface="Times New Roman" pitchFamily="18" charset="0"/>
              </a:rPr>
              <a:t>It doesn’t use threshold techniques, but by using thresholding we can improve the quality of an image. OCR works on black and white threshold images accurately.</a:t>
            </a:r>
          </a:p>
          <a:p>
            <a:pPr algn="just"/>
            <a:r>
              <a:rPr lang="en-US" sz="2200" dirty="0">
                <a:latin typeface="Times New Roman" pitchFamily="18" charset="0"/>
                <a:cs typeface="Times New Roman" pitchFamily="18" charset="0"/>
              </a:rPr>
              <a:t>This technique is used only to detect the text in an image but not to recognize it and extract it from the image.</a:t>
            </a:r>
          </a:p>
          <a:p>
            <a:endParaRPr lang="en-US" sz="2400" dirty="0">
              <a:latin typeface="Times New Roman" pitchFamily="18" charset="0"/>
              <a:cs typeface="Times New Roman" pitchFamily="18" charset="0"/>
            </a:endParaRPr>
          </a:p>
          <a:p>
            <a:endParaRPr lang="en-US" sz="2400" dirty="0">
              <a:latin typeface="Times New Roman" pitchFamily="18" charset="0"/>
              <a:cs typeface="Times New Roman" pitchFamily="18" charset="0"/>
            </a:endParaRPr>
          </a:p>
          <a:p>
            <a:endParaRPr lang="en-US" sz="2400" dirty="0">
              <a:latin typeface="Times New Roman" pitchFamily="18" charset="0"/>
              <a:cs typeface="Times New Roman" pitchFamily="18" charset="0"/>
            </a:endParaRPr>
          </a:p>
          <a:p>
            <a:endParaRPr lang="en-US" sz="2400" dirty="0">
              <a:latin typeface="Times New Roman" pitchFamily="18" charset="0"/>
              <a:cs typeface="Times New Roman" pitchFamily="18" charset="0"/>
            </a:endParaRPr>
          </a:p>
          <a:p>
            <a:endParaRPr lang="en-US" sz="2400" dirty="0">
              <a:latin typeface="Times New Roman" pitchFamily="18" charset="0"/>
              <a:cs typeface="Times New Roman" pitchFamily="18" charset="0"/>
            </a:endParaRPr>
          </a:p>
        </p:txBody>
      </p:sp>
      <p:sp>
        <p:nvSpPr>
          <p:cNvPr id="10" name="Text Placeholder 2">
            <a:extLst>
              <a:ext uri="{FF2B5EF4-FFF2-40B4-BE49-F238E27FC236}">
                <a16:creationId xmlns:a16="http://schemas.microsoft.com/office/drawing/2014/main" id="{2CB1AF7D-8B83-4CAC-8D41-D2BD5FA85BF2}"/>
              </a:ext>
            </a:extLst>
          </p:cNvPr>
          <p:cNvSpPr txBox="1">
            <a:spLocks/>
          </p:cNvSpPr>
          <p:nvPr/>
        </p:nvSpPr>
        <p:spPr>
          <a:xfrm>
            <a:off x="6439035" y="1491175"/>
            <a:ext cx="4711955" cy="5001785"/>
          </a:xfrm>
          <a:prstGeom prst="rect">
            <a:avLst/>
          </a:prstGeom>
        </p:spPr>
        <p:txBody>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r>
              <a:rPr lang="en-US" sz="2400" b="1" dirty="0">
                <a:solidFill>
                  <a:srgbClr val="0070C0"/>
                </a:solidFill>
                <a:latin typeface="Times New Roman" pitchFamily="18" charset="0"/>
                <a:cs typeface="Times New Roman" pitchFamily="18" charset="0"/>
              </a:rPr>
              <a:t>Robust algorithm for text extraction</a:t>
            </a:r>
            <a:endParaRPr lang="en-US" sz="2400" dirty="0">
              <a:solidFill>
                <a:srgbClr val="0070C0"/>
              </a:solidFill>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It uses MSER features, the disadvantage is, computational complexity is very high, by using OCR it can be kept low. Due to this reason the MSER feature is considered as major disadvantage.</a:t>
            </a:r>
          </a:p>
          <a:p>
            <a:pPr algn="just"/>
            <a:r>
              <a:rPr lang="en-US" sz="2000" dirty="0">
                <a:latin typeface="Times New Roman" pitchFamily="18" charset="0"/>
                <a:cs typeface="Times New Roman" pitchFamily="18" charset="0"/>
              </a:rPr>
              <a:t>MSER features shows higher repeatability in large regions. Repeated text can cause the duplication issue in results which is not accurate.</a:t>
            </a:r>
          </a:p>
          <a:p>
            <a:pPr marL="0" indent="0">
              <a:buNone/>
            </a:pPr>
            <a:endParaRPr lang="en-US" sz="2400" dirty="0">
              <a:solidFill>
                <a:srgbClr val="FF0000"/>
              </a:solidFill>
              <a:latin typeface="Times New Roman" pitchFamily="18" charset="0"/>
              <a:cs typeface="Times New Roman" pitchFamily="18" charset="0"/>
            </a:endParaRPr>
          </a:p>
          <a:p>
            <a:pPr marL="0" indent="0">
              <a:buNone/>
            </a:pPr>
            <a:r>
              <a:rPr lang="en-US" sz="2400" dirty="0">
                <a:solidFill>
                  <a:srgbClr val="FF0000"/>
                </a:solidFill>
                <a:latin typeface="Times New Roman" pitchFamily="18" charset="0"/>
                <a:cs typeface="Times New Roman" pitchFamily="18" charset="0"/>
              </a:rPr>
              <a:t>* </a:t>
            </a:r>
            <a:r>
              <a:rPr lang="en-US" dirty="0">
                <a:solidFill>
                  <a:schemeClr val="tx1"/>
                </a:solidFill>
                <a:latin typeface="Times New Roman" pitchFamily="18" charset="0"/>
                <a:cs typeface="Times New Roman" pitchFamily="18" charset="0"/>
              </a:rPr>
              <a:t>MSER – Maximally Stable Extremal Regions</a:t>
            </a:r>
            <a:endParaRPr lang="en-US" dirty="0">
              <a:solidFill>
                <a:srgbClr val="FF0000"/>
              </a:solidFill>
              <a:latin typeface="Times New Roman" pitchFamily="18" charset="0"/>
              <a:cs typeface="Times New Roman" pitchFamily="18" charset="0"/>
            </a:endParaRPr>
          </a:p>
          <a:p>
            <a:endParaRPr lang="en-US" sz="2400" dirty="0">
              <a:latin typeface="Times New Roman" pitchFamily="18" charset="0"/>
              <a:cs typeface="Times New Roman" pitchFamily="18" charset="0"/>
            </a:endParaRPr>
          </a:p>
          <a:p>
            <a:endParaRPr lang="en-US" sz="2400" dirty="0">
              <a:latin typeface="Times New Roman" pitchFamily="18" charset="0"/>
              <a:cs typeface="Times New Roman" pitchFamily="18" charset="0"/>
            </a:endParaRPr>
          </a:p>
          <a:p>
            <a:endParaRPr lang="en-US" sz="2400" dirty="0">
              <a:latin typeface="Times New Roman" pitchFamily="18" charset="0"/>
              <a:cs typeface="Times New Roman" pitchFamily="18" charset="0"/>
            </a:endParaRPr>
          </a:p>
        </p:txBody>
      </p:sp>
    </p:spTree>
    <p:extLst>
      <p:ext uri="{BB962C8B-B14F-4D97-AF65-F5344CB8AC3E}">
        <p14:creationId xmlns:p14="http://schemas.microsoft.com/office/powerpoint/2010/main" val="34834372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1" name="Rectangle 13">
            <a:extLst>
              <a:ext uri="{FF2B5EF4-FFF2-40B4-BE49-F238E27FC236}">
                <a16:creationId xmlns:a16="http://schemas.microsoft.com/office/drawing/2014/main" id="{C02C7B47-DF2D-46D9-9584-5C83FCA86F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5A81B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48541E3-A59C-41D3-85D2-70F0E0E9B6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6196" y="804672"/>
            <a:ext cx="10579608" cy="5248656"/>
          </a:xfrm>
          <a:prstGeom prst="rect">
            <a:avLst/>
          </a:prstGeom>
          <a:solidFill>
            <a:srgbClr val="FFFFFF"/>
          </a:solidFill>
          <a:ln w="2540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2">
            <a:extLst>
              <a:ext uri="{FF2B5EF4-FFF2-40B4-BE49-F238E27FC236}">
                <a16:creationId xmlns:a16="http://schemas.microsoft.com/office/drawing/2014/main" id="{D7F3ADD1-C262-45CD-B946-34CAC973095F}"/>
              </a:ext>
            </a:extLst>
          </p:cNvPr>
          <p:cNvPicPr>
            <a:picLocks noChangeAspect="1" noChangeArrowheads="1"/>
          </p:cNvPicPr>
          <p:nvPr/>
        </p:nvPicPr>
        <p:blipFill>
          <a:blip r:embed="rId2"/>
          <a:srcRect/>
          <a:stretch>
            <a:fillRect/>
          </a:stretch>
        </p:blipFill>
        <p:spPr bwMode="auto">
          <a:xfrm>
            <a:off x="6257157" y="1915097"/>
            <a:ext cx="5128647" cy="3728158"/>
          </a:xfrm>
          <a:prstGeom prst="rect">
            <a:avLst/>
          </a:prstGeom>
          <a:noFill/>
        </p:spPr>
      </p:pic>
      <p:sp>
        <p:nvSpPr>
          <p:cNvPr id="4" name="TextBox 3">
            <a:extLst>
              <a:ext uri="{FF2B5EF4-FFF2-40B4-BE49-F238E27FC236}">
                <a16:creationId xmlns:a16="http://schemas.microsoft.com/office/drawing/2014/main" id="{8AA6B369-D046-410E-AF97-2EB434086A73}"/>
              </a:ext>
            </a:extLst>
          </p:cNvPr>
          <p:cNvSpPr txBox="1"/>
          <p:nvPr/>
        </p:nvSpPr>
        <p:spPr>
          <a:xfrm>
            <a:off x="806196" y="804672"/>
            <a:ext cx="4065562" cy="584775"/>
          </a:xfrm>
          <a:prstGeom prst="rect">
            <a:avLst/>
          </a:prstGeom>
          <a:noFill/>
        </p:spPr>
        <p:txBody>
          <a:bodyPr wrap="square" rtlCol="0">
            <a:spAutoFit/>
          </a:bodyPr>
          <a:lstStyle/>
          <a:p>
            <a:pPr>
              <a:spcAft>
                <a:spcPts val="600"/>
              </a:spcAft>
            </a:pPr>
            <a:r>
              <a:rPr lang="en-US" sz="3200" b="1" dirty="0">
                <a:solidFill>
                  <a:srgbClr val="FF0000"/>
                </a:solidFill>
                <a:latin typeface="Arial Black" panose="020B0A04020102020204" pitchFamily="34" charset="0"/>
              </a:rPr>
              <a:t>4.</a:t>
            </a:r>
            <a:r>
              <a:rPr lang="en-US" sz="3200" b="1" dirty="0">
                <a:solidFill>
                  <a:srgbClr val="FF0000"/>
                </a:solidFill>
              </a:rPr>
              <a:t>  Proposed work</a:t>
            </a:r>
          </a:p>
        </p:txBody>
      </p:sp>
      <p:sp>
        <p:nvSpPr>
          <p:cNvPr id="6" name="TextBox 5">
            <a:extLst>
              <a:ext uri="{FF2B5EF4-FFF2-40B4-BE49-F238E27FC236}">
                <a16:creationId xmlns:a16="http://schemas.microsoft.com/office/drawing/2014/main" id="{F8B045FD-2CEE-4083-9FEC-0A5FB8873537}"/>
              </a:ext>
            </a:extLst>
          </p:cNvPr>
          <p:cNvSpPr txBox="1"/>
          <p:nvPr/>
        </p:nvSpPr>
        <p:spPr>
          <a:xfrm>
            <a:off x="10867573" y="115577"/>
            <a:ext cx="566834" cy="584775"/>
          </a:xfrm>
          <a:prstGeom prst="rect">
            <a:avLst/>
          </a:prstGeom>
          <a:noFill/>
        </p:spPr>
        <p:txBody>
          <a:bodyPr wrap="square" rtlCol="0">
            <a:spAutoFit/>
          </a:bodyPr>
          <a:lstStyle/>
          <a:p>
            <a:pPr>
              <a:spcAft>
                <a:spcPts val="600"/>
              </a:spcAft>
            </a:pPr>
            <a:r>
              <a:rPr lang="en-IN" sz="3200">
                <a:latin typeface="MS UI Gothic" panose="020B0600070205080204" pitchFamily="34" charset="-128"/>
                <a:ea typeface="MS UI Gothic" panose="020B0600070205080204" pitchFamily="34" charset="-128"/>
                <a:sym typeface="MS Outlook" panose="05010100010000000000" pitchFamily="2" charset="2"/>
              </a:rPr>
              <a:t>♔</a:t>
            </a:r>
            <a:endParaRPr lang="en-IN" sz="3200"/>
          </a:p>
        </p:txBody>
      </p:sp>
      <p:sp>
        <p:nvSpPr>
          <p:cNvPr id="15" name="Subtitle 5">
            <a:extLst>
              <a:ext uri="{FF2B5EF4-FFF2-40B4-BE49-F238E27FC236}">
                <a16:creationId xmlns:a16="http://schemas.microsoft.com/office/drawing/2014/main" id="{BB14230D-4213-4AB1-8B83-637EEF64AC70}"/>
              </a:ext>
            </a:extLst>
          </p:cNvPr>
          <p:cNvSpPr txBox="1">
            <a:spLocks/>
          </p:cNvSpPr>
          <p:nvPr/>
        </p:nvSpPr>
        <p:spPr>
          <a:xfrm>
            <a:off x="838920" y="1505024"/>
            <a:ext cx="5590015" cy="4748162"/>
          </a:xfrm>
          <a:prstGeom prst="rect">
            <a:avLst/>
          </a:prstGeom>
        </p:spPr>
        <p:txBody>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just">
              <a:buNone/>
            </a:pPr>
            <a:r>
              <a:rPr lang="en-US" sz="2000" dirty="0">
                <a:latin typeface="Times New Roman" pitchFamily="18" charset="0"/>
                <a:cs typeface="Times New Roman" pitchFamily="18" charset="0"/>
              </a:rPr>
              <a:t>	</a:t>
            </a:r>
          </a:p>
          <a:p>
            <a:pPr marL="0" indent="0" algn="just">
              <a:buNone/>
            </a:pPr>
            <a:r>
              <a:rPr lang="en-US" sz="2000" dirty="0">
                <a:latin typeface="Times New Roman" pitchFamily="18" charset="0"/>
                <a:cs typeface="Times New Roman" pitchFamily="18" charset="0"/>
              </a:rPr>
              <a:t>	By overcoming the above mentioned drawbacks, OCR comes up with the solution. OCR has many components and steps before going directly to the recognition and extraction phase. These feature are used to cleanup and filter the image to get accurate results. The following diagram shows the working and OCR internal components. I’ll explain this more clearly when we go further. </a:t>
            </a:r>
            <a:endParaRPr lang="en-US" sz="2400" dirty="0">
              <a:latin typeface="Times New Roman" pitchFamily="18" charset="0"/>
              <a:cs typeface="Times New Roman" pitchFamily="18" charset="0"/>
            </a:endParaRPr>
          </a:p>
          <a:p>
            <a:pPr marL="0" indent="0" algn="just">
              <a:buNone/>
            </a:pPr>
            <a:endParaRPr lang="en-US" sz="2400" dirty="0">
              <a:latin typeface="Times New Roman" pitchFamily="18" charset="0"/>
              <a:cs typeface="Times New Roman" pitchFamily="18" charset="0"/>
            </a:endParaRPr>
          </a:p>
          <a:p>
            <a:pPr algn="just"/>
            <a:endParaRPr lang="en-US" sz="2400" dirty="0">
              <a:latin typeface="Times New Roman" pitchFamily="18" charset="0"/>
              <a:cs typeface="Times New Roman" pitchFamily="18" charset="0"/>
            </a:endParaRPr>
          </a:p>
          <a:p>
            <a:pPr algn="just"/>
            <a:endParaRPr lang="en-US" sz="2400" dirty="0">
              <a:latin typeface="Times New Roman" pitchFamily="18" charset="0"/>
              <a:cs typeface="Times New Roman" pitchFamily="18" charset="0"/>
            </a:endParaRPr>
          </a:p>
        </p:txBody>
      </p:sp>
      <p:sp>
        <p:nvSpPr>
          <p:cNvPr id="2" name="TextBox 1">
            <a:extLst>
              <a:ext uri="{FF2B5EF4-FFF2-40B4-BE49-F238E27FC236}">
                <a16:creationId xmlns:a16="http://schemas.microsoft.com/office/drawing/2014/main" id="{4409D4B1-7F64-4875-8259-54E43E0974C8}"/>
              </a:ext>
            </a:extLst>
          </p:cNvPr>
          <p:cNvSpPr txBox="1"/>
          <p:nvPr/>
        </p:nvSpPr>
        <p:spPr>
          <a:xfrm>
            <a:off x="6386179" y="1652166"/>
            <a:ext cx="3024554" cy="307777"/>
          </a:xfrm>
          <a:prstGeom prst="rect">
            <a:avLst/>
          </a:prstGeom>
          <a:noFill/>
        </p:spPr>
        <p:txBody>
          <a:bodyPr wrap="square" rtlCol="0">
            <a:spAutoFit/>
          </a:bodyPr>
          <a:lstStyle/>
          <a:p>
            <a:r>
              <a:rPr lang="en-US" sz="1400" dirty="0">
                <a:solidFill>
                  <a:srgbClr val="0070C0"/>
                </a:solidFill>
                <a:latin typeface="Arial Black" panose="020B0A04020102020204" pitchFamily="34" charset="0"/>
                <a:cs typeface="Times New Roman" panose="02020603050405020304" pitchFamily="18" charset="0"/>
              </a:rPr>
              <a:t>Flow diagram</a:t>
            </a:r>
          </a:p>
        </p:txBody>
      </p:sp>
    </p:spTree>
    <p:extLst>
      <p:ext uri="{BB962C8B-B14F-4D97-AF65-F5344CB8AC3E}">
        <p14:creationId xmlns:p14="http://schemas.microsoft.com/office/powerpoint/2010/main" val="7260897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rapezoid 5">
            <a:extLst>
              <a:ext uri="{FF2B5EF4-FFF2-40B4-BE49-F238E27FC236}">
                <a16:creationId xmlns:a16="http://schemas.microsoft.com/office/drawing/2014/main" id="{4DEFD554-8567-4575-AE18-9B733C890901}"/>
              </a:ext>
            </a:extLst>
          </p:cNvPr>
          <p:cNvSpPr/>
          <p:nvPr/>
        </p:nvSpPr>
        <p:spPr>
          <a:xfrm flipV="1">
            <a:off x="2856914" y="649865"/>
            <a:ext cx="6324600" cy="2332427"/>
          </a:xfrm>
          <a:custGeom>
            <a:avLst/>
            <a:gdLst>
              <a:gd name="connsiteX0" fmla="*/ 0 w 3237569"/>
              <a:gd name="connsiteY0" fmla="*/ 2529374 h 2529374"/>
              <a:gd name="connsiteX1" fmla="*/ 632344 w 3237569"/>
              <a:gd name="connsiteY1" fmla="*/ 0 h 2529374"/>
              <a:gd name="connsiteX2" fmla="*/ 2605226 w 3237569"/>
              <a:gd name="connsiteY2" fmla="*/ 0 h 2529374"/>
              <a:gd name="connsiteX3" fmla="*/ 3237569 w 3237569"/>
              <a:gd name="connsiteY3" fmla="*/ 2529374 h 2529374"/>
              <a:gd name="connsiteX4" fmla="*/ 0 w 3237569"/>
              <a:gd name="connsiteY4" fmla="*/ 2529374 h 2529374"/>
              <a:gd name="connsiteX0" fmla="*/ 0 w 5361791"/>
              <a:gd name="connsiteY0" fmla="*/ 2529374 h 2529374"/>
              <a:gd name="connsiteX1" fmla="*/ 632344 w 5361791"/>
              <a:gd name="connsiteY1" fmla="*/ 0 h 2529374"/>
              <a:gd name="connsiteX2" fmla="*/ 2605226 w 5361791"/>
              <a:gd name="connsiteY2" fmla="*/ 0 h 2529374"/>
              <a:gd name="connsiteX3" fmla="*/ 5361791 w 5361791"/>
              <a:gd name="connsiteY3" fmla="*/ 2430901 h 2529374"/>
              <a:gd name="connsiteX4" fmla="*/ 0 w 5361791"/>
              <a:gd name="connsiteY4" fmla="*/ 2529374 h 2529374"/>
              <a:gd name="connsiteX0" fmla="*/ 0 w 5699415"/>
              <a:gd name="connsiteY0" fmla="*/ 2487171 h 2487171"/>
              <a:gd name="connsiteX1" fmla="*/ 969968 w 5699415"/>
              <a:gd name="connsiteY1" fmla="*/ 0 h 2487171"/>
              <a:gd name="connsiteX2" fmla="*/ 2942850 w 5699415"/>
              <a:gd name="connsiteY2" fmla="*/ 0 h 2487171"/>
              <a:gd name="connsiteX3" fmla="*/ 5699415 w 5699415"/>
              <a:gd name="connsiteY3" fmla="*/ 2430901 h 2487171"/>
              <a:gd name="connsiteX4" fmla="*/ 0 w 5699415"/>
              <a:gd name="connsiteY4" fmla="*/ 2487171 h 2487171"/>
              <a:gd name="connsiteX0" fmla="*/ 0 w 5699415"/>
              <a:gd name="connsiteY0" fmla="*/ 2487171 h 2487171"/>
              <a:gd name="connsiteX1" fmla="*/ 969968 w 5699415"/>
              <a:gd name="connsiteY1" fmla="*/ 0 h 2487171"/>
              <a:gd name="connsiteX2" fmla="*/ 2942850 w 5699415"/>
              <a:gd name="connsiteY2" fmla="*/ 0 h 2487171"/>
              <a:gd name="connsiteX3" fmla="*/ 5699415 w 5699415"/>
              <a:gd name="connsiteY3" fmla="*/ 2430901 h 2487171"/>
              <a:gd name="connsiteX4" fmla="*/ 0 w 5699415"/>
              <a:gd name="connsiteY4" fmla="*/ 2487171 h 2487171"/>
              <a:gd name="connsiteX0" fmla="*/ 0 w 5699415"/>
              <a:gd name="connsiteY0" fmla="*/ 2487171 h 2487171"/>
              <a:gd name="connsiteX1" fmla="*/ 969968 w 5699415"/>
              <a:gd name="connsiteY1" fmla="*/ 0 h 2487171"/>
              <a:gd name="connsiteX2" fmla="*/ 2942850 w 5699415"/>
              <a:gd name="connsiteY2" fmla="*/ 0 h 2487171"/>
              <a:gd name="connsiteX3" fmla="*/ 5699415 w 5699415"/>
              <a:gd name="connsiteY3" fmla="*/ 2430901 h 2487171"/>
              <a:gd name="connsiteX4" fmla="*/ 0 w 5699415"/>
              <a:gd name="connsiteY4" fmla="*/ 2487171 h 2487171"/>
              <a:gd name="connsiteX0" fmla="*/ 0 w 5699415"/>
              <a:gd name="connsiteY0" fmla="*/ 2487171 h 2487171"/>
              <a:gd name="connsiteX1" fmla="*/ 2109451 w 5699415"/>
              <a:gd name="connsiteY1" fmla="*/ 182880 h 2487171"/>
              <a:gd name="connsiteX2" fmla="*/ 2942850 w 5699415"/>
              <a:gd name="connsiteY2" fmla="*/ 0 h 2487171"/>
              <a:gd name="connsiteX3" fmla="*/ 5699415 w 5699415"/>
              <a:gd name="connsiteY3" fmla="*/ 2430901 h 2487171"/>
              <a:gd name="connsiteX4" fmla="*/ 0 w 5699415"/>
              <a:gd name="connsiteY4" fmla="*/ 2487171 h 2487171"/>
              <a:gd name="connsiteX0" fmla="*/ 0 w 5699415"/>
              <a:gd name="connsiteY0" fmla="*/ 2487171 h 2487171"/>
              <a:gd name="connsiteX1" fmla="*/ 2250128 w 5699415"/>
              <a:gd name="connsiteY1" fmla="*/ 154744 h 2487171"/>
              <a:gd name="connsiteX2" fmla="*/ 2942850 w 5699415"/>
              <a:gd name="connsiteY2" fmla="*/ 0 h 2487171"/>
              <a:gd name="connsiteX3" fmla="*/ 5699415 w 5699415"/>
              <a:gd name="connsiteY3" fmla="*/ 2430901 h 2487171"/>
              <a:gd name="connsiteX4" fmla="*/ 0 w 5699415"/>
              <a:gd name="connsiteY4" fmla="*/ 2487171 h 2487171"/>
              <a:gd name="connsiteX0" fmla="*/ 0 w 5699415"/>
              <a:gd name="connsiteY0" fmla="*/ 2332427 h 2332427"/>
              <a:gd name="connsiteX1" fmla="*/ 2250128 w 5699415"/>
              <a:gd name="connsiteY1" fmla="*/ 0 h 2332427"/>
              <a:gd name="connsiteX2" fmla="*/ 3477422 w 5699415"/>
              <a:gd name="connsiteY2" fmla="*/ 56272 h 2332427"/>
              <a:gd name="connsiteX3" fmla="*/ 5699415 w 5699415"/>
              <a:gd name="connsiteY3" fmla="*/ 2276157 h 2332427"/>
              <a:gd name="connsiteX4" fmla="*/ 0 w 5699415"/>
              <a:gd name="connsiteY4" fmla="*/ 2332427 h 2332427"/>
              <a:gd name="connsiteX0" fmla="*/ 0 w 5699415"/>
              <a:gd name="connsiteY0" fmla="*/ 2332427 h 2332427"/>
              <a:gd name="connsiteX1" fmla="*/ 2250128 w 5699415"/>
              <a:gd name="connsiteY1" fmla="*/ 0 h 2332427"/>
              <a:gd name="connsiteX2" fmla="*/ 3477422 w 5699415"/>
              <a:gd name="connsiteY2" fmla="*/ 56272 h 2332427"/>
              <a:gd name="connsiteX3" fmla="*/ 5699415 w 5699415"/>
              <a:gd name="connsiteY3" fmla="*/ 2276157 h 2332427"/>
              <a:gd name="connsiteX4" fmla="*/ 0 w 5699415"/>
              <a:gd name="connsiteY4" fmla="*/ 2332427 h 2332427"/>
              <a:gd name="connsiteX0" fmla="*/ 0 w 5699415"/>
              <a:gd name="connsiteY0" fmla="*/ 2332427 h 2332427"/>
              <a:gd name="connsiteX1" fmla="*/ 2250128 w 5699415"/>
              <a:gd name="connsiteY1" fmla="*/ 0 h 2332427"/>
              <a:gd name="connsiteX2" fmla="*/ 3477422 w 5699415"/>
              <a:gd name="connsiteY2" fmla="*/ 56272 h 2332427"/>
              <a:gd name="connsiteX3" fmla="*/ 5699415 w 5699415"/>
              <a:gd name="connsiteY3" fmla="*/ 2276157 h 2332427"/>
              <a:gd name="connsiteX4" fmla="*/ 0 w 5699415"/>
              <a:gd name="connsiteY4" fmla="*/ 2332427 h 2332427"/>
              <a:gd name="connsiteX0" fmla="*/ 0 w 5699415"/>
              <a:gd name="connsiteY0" fmla="*/ 2332427 h 2332427"/>
              <a:gd name="connsiteX1" fmla="*/ 2250128 w 5699415"/>
              <a:gd name="connsiteY1" fmla="*/ 0 h 2332427"/>
              <a:gd name="connsiteX2" fmla="*/ 3477422 w 5699415"/>
              <a:gd name="connsiteY2" fmla="*/ 56272 h 2332427"/>
              <a:gd name="connsiteX3" fmla="*/ 5699415 w 5699415"/>
              <a:gd name="connsiteY3" fmla="*/ 2276157 h 2332427"/>
              <a:gd name="connsiteX4" fmla="*/ 0 w 5699415"/>
              <a:gd name="connsiteY4" fmla="*/ 2332427 h 2332427"/>
              <a:gd name="connsiteX0" fmla="*/ 0 w 5699415"/>
              <a:gd name="connsiteY0" fmla="*/ 2332427 h 2332427"/>
              <a:gd name="connsiteX1" fmla="*/ 2250128 w 5699415"/>
              <a:gd name="connsiteY1" fmla="*/ 0 h 2332427"/>
              <a:gd name="connsiteX2" fmla="*/ 3477422 w 5699415"/>
              <a:gd name="connsiteY2" fmla="*/ 56272 h 2332427"/>
              <a:gd name="connsiteX3" fmla="*/ 5699415 w 5699415"/>
              <a:gd name="connsiteY3" fmla="*/ 2276157 h 2332427"/>
              <a:gd name="connsiteX4" fmla="*/ 0 w 5699415"/>
              <a:gd name="connsiteY4" fmla="*/ 2332427 h 2332427"/>
              <a:gd name="connsiteX0" fmla="*/ 0 w 5699415"/>
              <a:gd name="connsiteY0" fmla="*/ 2332427 h 2332427"/>
              <a:gd name="connsiteX1" fmla="*/ 2250128 w 5699415"/>
              <a:gd name="connsiteY1" fmla="*/ 0 h 2332427"/>
              <a:gd name="connsiteX2" fmla="*/ 3547761 w 5699415"/>
              <a:gd name="connsiteY2" fmla="*/ 56272 h 2332427"/>
              <a:gd name="connsiteX3" fmla="*/ 5699415 w 5699415"/>
              <a:gd name="connsiteY3" fmla="*/ 2276157 h 2332427"/>
              <a:gd name="connsiteX4" fmla="*/ 0 w 5699415"/>
              <a:gd name="connsiteY4" fmla="*/ 2332427 h 2332427"/>
              <a:gd name="connsiteX0" fmla="*/ 0 w 5699415"/>
              <a:gd name="connsiteY0" fmla="*/ 2332427 h 2332427"/>
              <a:gd name="connsiteX1" fmla="*/ 2250128 w 5699415"/>
              <a:gd name="connsiteY1" fmla="*/ 0 h 2332427"/>
              <a:gd name="connsiteX2" fmla="*/ 3547761 w 5699415"/>
              <a:gd name="connsiteY2" fmla="*/ 56272 h 2332427"/>
              <a:gd name="connsiteX3" fmla="*/ 5699415 w 5699415"/>
              <a:gd name="connsiteY3" fmla="*/ 2276157 h 2332427"/>
              <a:gd name="connsiteX4" fmla="*/ 0 w 5699415"/>
              <a:gd name="connsiteY4" fmla="*/ 2332427 h 2332427"/>
              <a:gd name="connsiteX0" fmla="*/ 0 w 5699415"/>
              <a:gd name="connsiteY0" fmla="*/ 2332427 h 2332427"/>
              <a:gd name="connsiteX1" fmla="*/ 2250128 w 5699415"/>
              <a:gd name="connsiteY1" fmla="*/ 0 h 2332427"/>
              <a:gd name="connsiteX2" fmla="*/ 3547761 w 5699415"/>
              <a:gd name="connsiteY2" fmla="*/ 56272 h 2332427"/>
              <a:gd name="connsiteX3" fmla="*/ 5699415 w 5699415"/>
              <a:gd name="connsiteY3" fmla="*/ 2276157 h 2332427"/>
              <a:gd name="connsiteX4" fmla="*/ 0 w 5699415"/>
              <a:gd name="connsiteY4" fmla="*/ 2332427 h 2332427"/>
              <a:gd name="connsiteX0" fmla="*/ 0 w 5699415"/>
              <a:gd name="connsiteY0" fmla="*/ 2332427 h 2332427"/>
              <a:gd name="connsiteX1" fmla="*/ 2250128 w 5699415"/>
              <a:gd name="connsiteY1" fmla="*/ 0 h 2332427"/>
              <a:gd name="connsiteX2" fmla="*/ 3547761 w 5699415"/>
              <a:gd name="connsiteY2" fmla="*/ 56272 h 2332427"/>
              <a:gd name="connsiteX3" fmla="*/ 5699415 w 5699415"/>
              <a:gd name="connsiteY3" fmla="*/ 2276157 h 2332427"/>
              <a:gd name="connsiteX4" fmla="*/ 0 w 5699415"/>
              <a:gd name="connsiteY4" fmla="*/ 2332427 h 2332427"/>
              <a:gd name="connsiteX0" fmla="*/ 0 w 5699415"/>
              <a:gd name="connsiteY0" fmla="*/ 2332427 h 2332427"/>
              <a:gd name="connsiteX1" fmla="*/ 2250128 w 5699415"/>
              <a:gd name="connsiteY1" fmla="*/ 0 h 2332427"/>
              <a:gd name="connsiteX2" fmla="*/ 3547761 w 5699415"/>
              <a:gd name="connsiteY2" fmla="*/ 56272 h 2332427"/>
              <a:gd name="connsiteX3" fmla="*/ 5699415 w 5699415"/>
              <a:gd name="connsiteY3" fmla="*/ 2276157 h 2332427"/>
              <a:gd name="connsiteX4" fmla="*/ 0 w 5699415"/>
              <a:gd name="connsiteY4" fmla="*/ 2332427 h 2332427"/>
              <a:gd name="connsiteX0" fmla="*/ 0 w 5699415"/>
              <a:gd name="connsiteY0" fmla="*/ 2332427 h 2332427"/>
              <a:gd name="connsiteX1" fmla="*/ 2250128 w 5699415"/>
              <a:gd name="connsiteY1" fmla="*/ 0 h 2332427"/>
              <a:gd name="connsiteX2" fmla="*/ 3477422 w 5699415"/>
              <a:gd name="connsiteY2" fmla="*/ 1 h 2332427"/>
              <a:gd name="connsiteX3" fmla="*/ 5699415 w 5699415"/>
              <a:gd name="connsiteY3" fmla="*/ 2276157 h 2332427"/>
              <a:gd name="connsiteX4" fmla="*/ 0 w 5699415"/>
              <a:gd name="connsiteY4" fmla="*/ 2332427 h 2332427"/>
              <a:gd name="connsiteX0" fmla="*/ 0 w 5699415"/>
              <a:gd name="connsiteY0" fmla="*/ 2332427 h 2332427"/>
              <a:gd name="connsiteX1" fmla="*/ 2250128 w 5699415"/>
              <a:gd name="connsiteY1" fmla="*/ 0 h 2332427"/>
              <a:gd name="connsiteX2" fmla="*/ 3477422 w 5699415"/>
              <a:gd name="connsiteY2" fmla="*/ 1 h 2332427"/>
              <a:gd name="connsiteX3" fmla="*/ 5699415 w 5699415"/>
              <a:gd name="connsiteY3" fmla="*/ 2276157 h 2332427"/>
              <a:gd name="connsiteX4" fmla="*/ 0 w 5699415"/>
              <a:gd name="connsiteY4" fmla="*/ 2332427 h 2332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99415" h="2332427">
                <a:moveTo>
                  <a:pt x="0" y="2332427"/>
                </a:moveTo>
                <a:cubicBezTo>
                  <a:pt x="1462805" y="2122349"/>
                  <a:pt x="2025279" y="1237019"/>
                  <a:pt x="2250128" y="0"/>
                </a:cubicBezTo>
                <a:lnTo>
                  <a:pt x="3477422" y="1"/>
                </a:lnTo>
                <a:cubicBezTo>
                  <a:pt x="3697583" y="1274536"/>
                  <a:pt x="4466382" y="2155174"/>
                  <a:pt x="5699415" y="2276157"/>
                </a:cubicBezTo>
                <a:lnTo>
                  <a:pt x="0" y="2332427"/>
                </a:lnTo>
                <a:close/>
              </a:path>
            </a:pathLst>
          </a:custGeom>
          <a:solidFill>
            <a:schemeClr val="tx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A0313A5E-2F9B-419E-AC9E-375EE587BCA3}"/>
              </a:ext>
            </a:extLst>
          </p:cNvPr>
          <p:cNvSpPr/>
          <p:nvPr/>
        </p:nvSpPr>
        <p:spPr>
          <a:xfrm>
            <a:off x="5148328" y="4928167"/>
            <a:ext cx="1851522" cy="215920"/>
          </a:xfrm>
          <a:prstGeom prst="ellipse">
            <a:avLst/>
          </a:prstGeom>
          <a:noFill/>
          <a:ln>
            <a:solidFill>
              <a:srgbClr val="7030A0"/>
            </a:solidFill>
          </a:ln>
          <a:scene3d>
            <a:camera prst="perspectiveRelaxed" fov="6000000">
              <a:rot lat="20100000" lon="0" rev="0"/>
            </a:camera>
            <a:lightRig rig="threePt" dir="t"/>
          </a:scene3d>
          <a:sp3d prstMaterial="clear">
            <a:bevelT w="0" h="1689100"/>
            <a:bevelB w="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prstClr val="white"/>
              </a:solidFill>
            </a:endParaRPr>
          </a:p>
        </p:txBody>
      </p:sp>
      <p:sp>
        <p:nvSpPr>
          <p:cNvPr id="6" name="Oval 5">
            <a:extLst>
              <a:ext uri="{FF2B5EF4-FFF2-40B4-BE49-F238E27FC236}">
                <a16:creationId xmlns:a16="http://schemas.microsoft.com/office/drawing/2014/main" id="{FE91024D-67F2-40C9-A182-497361684C8A}"/>
              </a:ext>
            </a:extLst>
          </p:cNvPr>
          <p:cNvSpPr/>
          <p:nvPr/>
        </p:nvSpPr>
        <p:spPr>
          <a:xfrm>
            <a:off x="4777292" y="4066789"/>
            <a:ext cx="2590800" cy="467698"/>
          </a:xfrm>
          <a:prstGeom prst="ellipse">
            <a:avLst/>
          </a:prstGeom>
          <a:noFill/>
          <a:ln>
            <a:solidFill>
              <a:srgbClr val="FFC000"/>
            </a:solidFill>
          </a:ln>
          <a:scene3d>
            <a:camera prst="perspectiveRelaxed" fov="6000000">
              <a:rot lat="20100000" lon="0" rev="0"/>
            </a:camera>
            <a:lightRig rig="threePt" dir="t"/>
          </a:scene3d>
          <a:sp3d prstMaterial="clear">
            <a:bevelT w="0" h="1689100"/>
            <a:bevelB w="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prstClr val="white"/>
              </a:solidFill>
            </a:endParaRPr>
          </a:p>
        </p:txBody>
      </p:sp>
      <p:sp>
        <p:nvSpPr>
          <p:cNvPr id="7" name="Oval 6">
            <a:extLst>
              <a:ext uri="{FF2B5EF4-FFF2-40B4-BE49-F238E27FC236}">
                <a16:creationId xmlns:a16="http://schemas.microsoft.com/office/drawing/2014/main" id="{84A91F7C-BE8D-4D97-B563-FF7843224FC8}"/>
              </a:ext>
            </a:extLst>
          </p:cNvPr>
          <p:cNvSpPr/>
          <p:nvPr/>
        </p:nvSpPr>
        <p:spPr>
          <a:xfrm>
            <a:off x="4320092" y="3108457"/>
            <a:ext cx="3505200" cy="740230"/>
          </a:xfrm>
          <a:prstGeom prst="ellipse">
            <a:avLst/>
          </a:prstGeom>
          <a:noFill/>
          <a:ln>
            <a:solidFill>
              <a:srgbClr val="00B050"/>
            </a:solidFill>
          </a:ln>
          <a:scene3d>
            <a:camera prst="perspectiveRelaxed" fov="6000000">
              <a:rot lat="19800000" lon="0" rev="0"/>
            </a:camera>
            <a:lightRig rig="threePt" dir="t"/>
          </a:scene3d>
          <a:sp3d prstMaterial="clear">
            <a:bevelT w="0" h="1689100"/>
            <a:bevelB w="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prstClr val="white"/>
              </a:solidFill>
            </a:endParaRPr>
          </a:p>
        </p:txBody>
      </p:sp>
      <p:sp>
        <p:nvSpPr>
          <p:cNvPr id="8" name="Oval 7">
            <a:extLst>
              <a:ext uri="{FF2B5EF4-FFF2-40B4-BE49-F238E27FC236}">
                <a16:creationId xmlns:a16="http://schemas.microsoft.com/office/drawing/2014/main" id="{51DFC7CA-F865-4DEF-9198-AFC0D81B2EAB}"/>
              </a:ext>
            </a:extLst>
          </p:cNvPr>
          <p:cNvSpPr/>
          <p:nvPr/>
        </p:nvSpPr>
        <p:spPr>
          <a:xfrm>
            <a:off x="3618914" y="2019887"/>
            <a:ext cx="4907557" cy="1104200"/>
          </a:xfrm>
          <a:prstGeom prst="ellipse">
            <a:avLst/>
          </a:prstGeom>
          <a:noFill/>
          <a:ln>
            <a:solidFill>
              <a:srgbClr val="002060"/>
            </a:solidFill>
          </a:ln>
          <a:scene3d>
            <a:camera prst="perspectiveRelaxed" fov="6000000">
              <a:rot lat="19800000" lon="0" rev="0"/>
            </a:camera>
            <a:lightRig rig="threePt" dir="t"/>
          </a:scene3d>
          <a:sp3d prstMaterial="clear">
            <a:bevelT w="0" h="1689100"/>
            <a:bevelB w="0" h="596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solidFill>
                <a:prstClr val="white"/>
              </a:solidFill>
            </a:endParaRPr>
          </a:p>
        </p:txBody>
      </p:sp>
      <p:sp>
        <p:nvSpPr>
          <p:cNvPr id="9" name="Oval 8">
            <a:extLst>
              <a:ext uri="{FF2B5EF4-FFF2-40B4-BE49-F238E27FC236}">
                <a16:creationId xmlns:a16="http://schemas.microsoft.com/office/drawing/2014/main" id="{9ED660B1-74AD-412F-80D1-D4BE54085415}"/>
              </a:ext>
            </a:extLst>
          </p:cNvPr>
          <p:cNvSpPr/>
          <p:nvPr/>
        </p:nvSpPr>
        <p:spPr>
          <a:xfrm>
            <a:off x="5402251" y="6449151"/>
            <a:ext cx="1280040" cy="218102"/>
          </a:xfrm>
          <a:prstGeom prst="ellipse">
            <a:avLst/>
          </a:prstGeom>
          <a:gradFill flip="none" rotWithShape="1">
            <a:gsLst>
              <a:gs pos="0">
                <a:schemeClr val="tx1">
                  <a:lumMod val="65000"/>
                  <a:lumOff val="35000"/>
                  <a:alpha val="52000"/>
                </a:schemeClr>
              </a:gs>
              <a:gs pos="100000">
                <a:schemeClr val="tx1">
                  <a:alpha val="0"/>
                </a:schemeClr>
              </a:gs>
            </a:gsLst>
            <a:path path="shape">
              <a:fillToRect l="50000" t="50000" r="50000" b="50000"/>
            </a:path>
            <a:tileRect/>
          </a:gradFill>
          <a:ln w="25400" cap="flat" cmpd="sng" algn="ctr">
            <a:noFill/>
            <a:prstDash val="solid"/>
          </a:ln>
          <a:effectLst/>
        </p:spPr>
        <p:txBody>
          <a:bodyPr rtlCol="0" anchor="ctr"/>
          <a:lstStyle/>
          <a:p>
            <a:pPr algn="ctr" defTabSz="914126">
              <a:defRPr/>
            </a:pPr>
            <a:endParaRPr lang="en-US" sz="1799" kern="0">
              <a:solidFill>
                <a:sysClr val="window" lastClr="FFFFFF"/>
              </a:solidFill>
            </a:endParaRPr>
          </a:p>
        </p:txBody>
      </p:sp>
      <p:sp>
        <p:nvSpPr>
          <p:cNvPr id="11" name="Arrow: Down 10">
            <a:extLst>
              <a:ext uri="{FF2B5EF4-FFF2-40B4-BE49-F238E27FC236}">
                <a16:creationId xmlns:a16="http://schemas.microsoft.com/office/drawing/2014/main" id="{56C87271-69E2-4527-A7D1-E7174811F6B1}"/>
              </a:ext>
            </a:extLst>
          </p:cNvPr>
          <p:cNvSpPr/>
          <p:nvPr/>
        </p:nvSpPr>
        <p:spPr>
          <a:xfrm>
            <a:off x="5451678" y="1583161"/>
            <a:ext cx="1143000" cy="1046757"/>
          </a:xfrm>
          <a:prstGeom prst="downArrow">
            <a:avLst>
              <a:gd name="adj1" fmla="val 69692"/>
              <a:gd name="adj2" fmla="val 5000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Down 12">
            <a:extLst>
              <a:ext uri="{FF2B5EF4-FFF2-40B4-BE49-F238E27FC236}">
                <a16:creationId xmlns:a16="http://schemas.microsoft.com/office/drawing/2014/main" id="{5429FD55-39EF-4B66-B0F7-16DEAAB76F4E}"/>
              </a:ext>
            </a:extLst>
          </p:cNvPr>
          <p:cNvSpPr/>
          <p:nvPr/>
        </p:nvSpPr>
        <p:spPr>
          <a:xfrm>
            <a:off x="5513053" y="5803938"/>
            <a:ext cx="1143000" cy="635835"/>
          </a:xfrm>
          <a:prstGeom prst="downArrow">
            <a:avLst>
              <a:gd name="adj1" fmla="val 69692"/>
              <a:gd name="adj2" fmla="val 5000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B6133884-13F1-40FF-95C8-19CBDEF4890C}"/>
              </a:ext>
            </a:extLst>
          </p:cNvPr>
          <p:cNvSpPr txBox="1"/>
          <p:nvPr/>
        </p:nvSpPr>
        <p:spPr>
          <a:xfrm>
            <a:off x="5623508" y="1630626"/>
            <a:ext cx="726481" cy="369332"/>
          </a:xfrm>
          <a:prstGeom prst="rect">
            <a:avLst/>
          </a:prstGeom>
          <a:noFill/>
        </p:spPr>
        <p:txBody>
          <a:bodyPr vert="horz" wrap="none" rtlCol="0">
            <a:spAutoFit/>
          </a:bodyPr>
          <a:lstStyle/>
          <a:p>
            <a:pPr algn="ctr"/>
            <a:r>
              <a:rPr lang="en-US" dirty="0"/>
              <a:t>Image</a:t>
            </a:r>
          </a:p>
        </p:txBody>
      </p:sp>
      <p:sp>
        <p:nvSpPr>
          <p:cNvPr id="17" name="TextBox 16">
            <a:extLst>
              <a:ext uri="{FF2B5EF4-FFF2-40B4-BE49-F238E27FC236}">
                <a16:creationId xmlns:a16="http://schemas.microsoft.com/office/drawing/2014/main" id="{0A0A35D3-7593-4DB4-A4B5-092570826A1D}"/>
              </a:ext>
            </a:extLst>
          </p:cNvPr>
          <p:cNvSpPr txBox="1"/>
          <p:nvPr/>
        </p:nvSpPr>
        <p:spPr>
          <a:xfrm>
            <a:off x="5687116" y="5765641"/>
            <a:ext cx="875561" cy="369332"/>
          </a:xfrm>
          <a:prstGeom prst="rect">
            <a:avLst/>
          </a:prstGeom>
          <a:noFill/>
        </p:spPr>
        <p:txBody>
          <a:bodyPr vert="horz" wrap="none" rtlCol="0">
            <a:spAutoFit/>
          </a:bodyPr>
          <a:lstStyle/>
          <a:p>
            <a:r>
              <a:rPr lang="en-US" dirty="0"/>
              <a:t>Output</a:t>
            </a:r>
          </a:p>
        </p:txBody>
      </p:sp>
      <p:cxnSp>
        <p:nvCxnSpPr>
          <p:cNvPr id="23" name="Straight Connector 22">
            <a:extLst>
              <a:ext uri="{FF2B5EF4-FFF2-40B4-BE49-F238E27FC236}">
                <a16:creationId xmlns:a16="http://schemas.microsoft.com/office/drawing/2014/main" id="{F4A4C8F5-A8CA-4501-BF92-3D9AD466F7AE}"/>
              </a:ext>
            </a:extLst>
          </p:cNvPr>
          <p:cNvCxnSpPr/>
          <p:nvPr/>
        </p:nvCxnSpPr>
        <p:spPr>
          <a:xfrm flipH="1">
            <a:off x="3390314" y="3443936"/>
            <a:ext cx="2281949" cy="0"/>
          </a:xfrm>
          <a:prstGeom prst="line">
            <a:avLst/>
          </a:prstGeom>
          <a:ln w="22225">
            <a:prstDash val="sysDot"/>
            <a:headEnd w="lg" len="lg"/>
            <a:tailEnd type="ova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F3754B5C-00D4-4EE1-BA33-FA9619333635}"/>
              </a:ext>
            </a:extLst>
          </p:cNvPr>
          <p:cNvSpPr txBox="1"/>
          <p:nvPr/>
        </p:nvSpPr>
        <p:spPr>
          <a:xfrm>
            <a:off x="503583" y="3272572"/>
            <a:ext cx="2794981" cy="369332"/>
          </a:xfrm>
          <a:prstGeom prst="rect">
            <a:avLst/>
          </a:prstGeom>
          <a:solidFill>
            <a:schemeClr val="bg2">
              <a:lumMod val="40000"/>
              <a:lumOff val="6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square" rtlCol="0">
            <a:spAutoFit/>
          </a:bodyPr>
          <a:lstStyle/>
          <a:p>
            <a:pPr algn="ctr"/>
            <a:r>
              <a:rPr lang="en-US" dirty="0">
                <a:solidFill>
                  <a:srgbClr val="002060"/>
                </a:solidFill>
                <a:latin typeface="Arial Black" panose="020B0A04020102020204" pitchFamily="34" charset="0"/>
              </a:rPr>
              <a:t>Optical Scanning</a:t>
            </a:r>
          </a:p>
        </p:txBody>
      </p:sp>
      <p:cxnSp>
        <p:nvCxnSpPr>
          <p:cNvPr id="25" name="Straight Connector 24">
            <a:extLst>
              <a:ext uri="{FF2B5EF4-FFF2-40B4-BE49-F238E27FC236}">
                <a16:creationId xmlns:a16="http://schemas.microsoft.com/office/drawing/2014/main" id="{5BA6BCAB-471E-4631-A25A-C00BFA3ED9A9}"/>
              </a:ext>
            </a:extLst>
          </p:cNvPr>
          <p:cNvCxnSpPr>
            <a:cxnSpLocks/>
          </p:cNvCxnSpPr>
          <p:nvPr/>
        </p:nvCxnSpPr>
        <p:spPr>
          <a:xfrm>
            <a:off x="6543441" y="4160854"/>
            <a:ext cx="2281949" cy="0"/>
          </a:xfrm>
          <a:prstGeom prst="line">
            <a:avLst/>
          </a:prstGeom>
          <a:ln w="22225">
            <a:prstDash val="sysDot"/>
            <a:headEnd w="lg" len="lg"/>
            <a:tailEnd type="ova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EF726F79-5AE1-485D-989B-B8513A46311D}"/>
              </a:ext>
            </a:extLst>
          </p:cNvPr>
          <p:cNvSpPr txBox="1"/>
          <p:nvPr/>
        </p:nvSpPr>
        <p:spPr>
          <a:xfrm>
            <a:off x="9021404" y="3937747"/>
            <a:ext cx="2564144" cy="369332"/>
          </a:xfrm>
          <a:prstGeom prst="rect">
            <a:avLst/>
          </a:prstGeom>
          <a:solidFill>
            <a:schemeClr val="tx1">
              <a:lumMod val="85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rtlCol="0">
            <a:spAutoFit/>
          </a:bodyPr>
          <a:lstStyle/>
          <a:p>
            <a:pPr algn="ctr"/>
            <a:r>
              <a:rPr lang="en-US" dirty="0">
                <a:solidFill>
                  <a:srgbClr val="00B050"/>
                </a:solidFill>
                <a:latin typeface="Arial Black" panose="020B0A04020102020204" pitchFamily="34" charset="0"/>
              </a:rPr>
              <a:t>Preprocessing</a:t>
            </a:r>
          </a:p>
        </p:txBody>
      </p:sp>
      <p:cxnSp>
        <p:nvCxnSpPr>
          <p:cNvPr id="27" name="Straight Connector 26">
            <a:extLst>
              <a:ext uri="{FF2B5EF4-FFF2-40B4-BE49-F238E27FC236}">
                <a16:creationId xmlns:a16="http://schemas.microsoft.com/office/drawing/2014/main" id="{2505BE7D-1564-4561-A7BC-69FAA352793E}"/>
              </a:ext>
            </a:extLst>
          </p:cNvPr>
          <p:cNvCxnSpPr>
            <a:cxnSpLocks/>
          </p:cNvCxnSpPr>
          <p:nvPr/>
        </p:nvCxnSpPr>
        <p:spPr>
          <a:xfrm flipH="1">
            <a:off x="3999914" y="4855310"/>
            <a:ext cx="1802438" cy="0"/>
          </a:xfrm>
          <a:prstGeom prst="line">
            <a:avLst/>
          </a:prstGeom>
          <a:ln w="22225">
            <a:prstDash val="sysDot"/>
            <a:headEnd w="lg" len="lg"/>
            <a:tailEnd type="ova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C9A07503-675F-4DBA-B8B6-8C62037F39CA}"/>
              </a:ext>
            </a:extLst>
          </p:cNvPr>
          <p:cNvSpPr txBox="1"/>
          <p:nvPr/>
        </p:nvSpPr>
        <p:spPr>
          <a:xfrm>
            <a:off x="1001284" y="4705574"/>
            <a:ext cx="2794981" cy="369332"/>
          </a:xfrm>
          <a:prstGeom prst="rect">
            <a:avLst/>
          </a:prstGeom>
          <a:solidFill>
            <a:schemeClr val="bg2">
              <a:lumMod val="60000"/>
              <a:lumOff val="4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square" rtlCol="0">
            <a:spAutoFit/>
          </a:bodyPr>
          <a:lstStyle/>
          <a:p>
            <a:pPr algn="ctr"/>
            <a:r>
              <a:rPr lang="en-US" dirty="0">
                <a:solidFill>
                  <a:srgbClr val="FFFF00"/>
                </a:solidFill>
                <a:latin typeface="Arial Black" panose="020B0A04020102020204" pitchFamily="34" charset="0"/>
              </a:rPr>
              <a:t>Segmentation</a:t>
            </a:r>
          </a:p>
        </p:txBody>
      </p:sp>
      <p:cxnSp>
        <p:nvCxnSpPr>
          <p:cNvPr id="29" name="Straight Connector 28">
            <a:extLst>
              <a:ext uri="{FF2B5EF4-FFF2-40B4-BE49-F238E27FC236}">
                <a16:creationId xmlns:a16="http://schemas.microsoft.com/office/drawing/2014/main" id="{ABFA8693-EBC3-40BE-9D0D-4B1F79B687E5}"/>
              </a:ext>
            </a:extLst>
          </p:cNvPr>
          <p:cNvCxnSpPr>
            <a:cxnSpLocks/>
          </p:cNvCxnSpPr>
          <p:nvPr/>
        </p:nvCxnSpPr>
        <p:spPr>
          <a:xfrm>
            <a:off x="6432106" y="5442407"/>
            <a:ext cx="1287987" cy="0"/>
          </a:xfrm>
          <a:prstGeom prst="line">
            <a:avLst/>
          </a:prstGeom>
          <a:ln w="22225">
            <a:prstDash val="sysDot"/>
            <a:headEnd w="lg" len="lg"/>
            <a:tailEnd type="ova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2CB6E5F-C1D3-4BBC-860F-9B460825BEA1}"/>
              </a:ext>
            </a:extLst>
          </p:cNvPr>
          <p:cNvSpPr txBox="1"/>
          <p:nvPr/>
        </p:nvSpPr>
        <p:spPr>
          <a:xfrm>
            <a:off x="7874947" y="5247576"/>
            <a:ext cx="2722624" cy="369332"/>
          </a:xfrm>
          <a:prstGeom prst="rect">
            <a:avLst/>
          </a:prstGeom>
          <a:solidFill>
            <a:schemeClr val="tx1">
              <a:lumMod val="75000"/>
            </a:scheme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rtlCol="0">
            <a:spAutoFit/>
          </a:bodyPr>
          <a:lstStyle/>
          <a:p>
            <a:pPr algn="ctr"/>
            <a:r>
              <a:rPr lang="en-US" dirty="0">
                <a:solidFill>
                  <a:srgbClr val="7030A0"/>
                </a:solidFill>
                <a:latin typeface="Arial Black" panose="020B0A04020102020204" pitchFamily="34" charset="0"/>
              </a:rPr>
              <a:t>Postprocessing</a:t>
            </a:r>
          </a:p>
        </p:txBody>
      </p:sp>
      <p:grpSp>
        <p:nvGrpSpPr>
          <p:cNvPr id="2" name="Group 1">
            <a:extLst>
              <a:ext uri="{FF2B5EF4-FFF2-40B4-BE49-F238E27FC236}">
                <a16:creationId xmlns:a16="http://schemas.microsoft.com/office/drawing/2014/main" id="{4CC4EB78-9D81-4985-812E-DA716E2BB50F}"/>
              </a:ext>
            </a:extLst>
          </p:cNvPr>
          <p:cNvGrpSpPr/>
          <p:nvPr/>
        </p:nvGrpSpPr>
        <p:grpSpPr>
          <a:xfrm>
            <a:off x="5718518" y="3195261"/>
            <a:ext cx="672180" cy="477275"/>
            <a:chOff x="5718518" y="3195261"/>
            <a:chExt cx="672180" cy="477275"/>
          </a:xfrm>
        </p:grpSpPr>
        <p:sp>
          <p:nvSpPr>
            <p:cNvPr id="19" name="Arrow: Down 18">
              <a:extLst>
                <a:ext uri="{FF2B5EF4-FFF2-40B4-BE49-F238E27FC236}">
                  <a16:creationId xmlns:a16="http://schemas.microsoft.com/office/drawing/2014/main" id="{88AF9421-EBF3-49BD-A428-419262B4689E}"/>
                </a:ext>
              </a:extLst>
            </p:cNvPr>
            <p:cNvSpPr/>
            <p:nvPr/>
          </p:nvSpPr>
          <p:spPr>
            <a:xfrm>
              <a:off x="5718518" y="3215336"/>
              <a:ext cx="672180" cy="457200"/>
            </a:xfrm>
            <a:prstGeom prst="downArrow">
              <a:avLst>
                <a:gd name="adj1" fmla="val 58371"/>
                <a:gd name="adj2" fmla="val 59231"/>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2060"/>
                  </a:solidFill>
                  <a:latin typeface="Arial Black" panose="020B0A04020102020204" pitchFamily="34" charset="0"/>
                </a:rPr>
                <a:t>1</a:t>
              </a:r>
            </a:p>
          </p:txBody>
        </p:sp>
        <p:sp>
          <p:nvSpPr>
            <p:cNvPr id="31" name="TextBox 30">
              <a:extLst>
                <a:ext uri="{FF2B5EF4-FFF2-40B4-BE49-F238E27FC236}">
                  <a16:creationId xmlns:a16="http://schemas.microsoft.com/office/drawing/2014/main" id="{7C9E476A-6692-404A-9AAA-939F4BA8C8FD}"/>
                </a:ext>
              </a:extLst>
            </p:cNvPr>
            <p:cNvSpPr txBox="1"/>
            <p:nvPr/>
          </p:nvSpPr>
          <p:spPr>
            <a:xfrm>
              <a:off x="5842168" y="3195261"/>
              <a:ext cx="184731" cy="276999"/>
            </a:xfrm>
            <a:prstGeom prst="rect">
              <a:avLst/>
            </a:prstGeom>
            <a:noFill/>
          </p:spPr>
          <p:txBody>
            <a:bodyPr wrap="none" rtlCol="0">
              <a:spAutoFit/>
            </a:bodyPr>
            <a:lstStyle/>
            <a:p>
              <a:endParaRPr lang="en-US" sz="1200" b="1" dirty="0">
                <a:solidFill>
                  <a:srgbClr val="002060"/>
                </a:solidFill>
              </a:endParaRPr>
            </a:p>
          </p:txBody>
        </p:sp>
      </p:grpSp>
      <p:grpSp>
        <p:nvGrpSpPr>
          <p:cNvPr id="3" name="Group 2">
            <a:extLst>
              <a:ext uri="{FF2B5EF4-FFF2-40B4-BE49-F238E27FC236}">
                <a16:creationId xmlns:a16="http://schemas.microsoft.com/office/drawing/2014/main" id="{8CBD84E6-8B85-4DFA-B766-FA8BF44FE83E}"/>
              </a:ext>
            </a:extLst>
          </p:cNvPr>
          <p:cNvGrpSpPr/>
          <p:nvPr/>
        </p:nvGrpSpPr>
        <p:grpSpPr>
          <a:xfrm>
            <a:off x="5736480" y="3983914"/>
            <a:ext cx="672180" cy="457516"/>
            <a:chOff x="5736480" y="3983914"/>
            <a:chExt cx="672180" cy="457516"/>
          </a:xfrm>
        </p:grpSpPr>
        <p:sp>
          <p:nvSpPr>
            <p:cNvPr id="20" name="Arrow: Down 19">
              <a:extLst>
                <a:ext uri="{FF2B5EF4-FFF2-40B4-BE49-F238E27FC236}">
                  <a16:creationId xmlns:a16="http://schemas.microsoft.com/office/drawing/2014/main" id="{D2DB48F1-67D5-427E-9E47-EF808AC0B230}"/>
                </a:ext>
              </a:extLst>
            </p:cNvPr>
            <p:cNvSpPr/>
            <p:nvPr/>
          </p:nvSpPr>
          <p:spPr>
            <a:xfrm>
              <a:off x="5736480" y="3984230"/>
              <a:ext cx="672180" cy="457200"/>
            </a:xfrm>
            <a:prstGeom prst="downArrow">
              <a:avLst>
                <a:gd name="adj1" fmla="val 58371"/>
                <a:gd name="adj2" fmla="val 59231"/>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002060"/>
                  </a:solidFill>
                  <a:latin typeface="Arial Black" panose="020B0A04020102020204" pitchFamily="34" charset="0"/>
                </a:rPr>
                <a:t>2</a:t>
              </a:r>
            </a:p>
          </p:txBody>
        </p:sp>
        <p:sp>
          <p:nvSpPr>
            <p:cNvPr id="32" name="TextBox 31">
              <a:extLst>
                <a:ext uri="{FF2B5EF4-FFF2-40B4-BE49-F238E27FC236}">
                  <a16:creationId xmlns:a16="http://schemas.microsoft.com/office/drawing/2014/main" id="{2D73B328-D77B-42E6-BB5C-00D90CE5D3C4}"/>
                </a:ext>
              </a:extLst>
            </p:cNvPr>
            <p:cNvSpPr txBox="1"/>
            <p:nvPr/>
          </p:nvSpPr>
          <p:spPr>
            <a:xfrm>
              <a:off x="5842168" y="3983914"/>
              <a:ext cx="184731" cy="276999"/>
            </a:xfrm>
            <a:prstGeom prst="rect">
              <a:avLst/>
            </a:prstGeom>
            <a:noFill/>
          </p:spPr>
          <p:txBody>
            <a:bodyPr wrap="none" rtlCol="0">
              <a:spAutoFit/>
            </a:bodyPr>
            <a:lstStyle/>
            <a:p>
              <a:endParaRPr lang="en-US" sz="1200" b="1" dirty="0">
                <a:solidFill>
                  <a:srgbClr val="002060"/>
                </a:solidFill>
              </a:endParaRPr>
            </a:p>
          </p:txBody>
        </p:sp>
      </p:grpSp>
      <p:grpSp>
        <p:nvGrpSpPr>
          <p:cNvPr id="18" name="Group 17">
            <a:extLst>
              <a:ext uri="{FF2B5EF4-FFF2-40B4-BE49-F238E27FC236}">
                <a16:creationId xmlns:a16="http://schemas.microsoft.com/office/drawing/2014/main" id="{0FA24B9A-1608-4777-AAFB-07750C85D11C}"/>
              </a:ext>
            </a:extLst>
          </p:cNvPr>
          <p:cNvGrpSpPr/>
          <p:nvPr/>
        </p:nvGrpSpPr>
        <p:grpSpPr>
          <a:xfrm>
            <a:off x="5748463" y="4610687"/>
            <a:ext cx="672180" cy="501239"/>
            <a:chOff x="5748463" y="4610687"/>
            <a:chExt cx="672180" cy="501239"/>
          </a:xfrm>
        </p:grpSpPr>
        <p:sp>
          <p:nvSpPr>
            <p:cNvPr id="21" name="Arrow: Down 20">
              <a:extLst>
                <a:ext uri="{FF2B5EF4-FFF2-40B4-BE49-F238E27FC236}">
                  <a16:creationId xmlns:a16="http://schemas.microsoft.com/office/drawing/2014/main" id="{E2325AD5-68D9-4D76-A847-ACFDBCCB0D26}"/>
                </a:ext>
              </a:extLst>
            </p:cNvPr>
            <p:cNvSpPr/>
            <p:nvPr/>
          </p:nvSpPr>
          <p:spPr>
            <a:xfrm>
              <a:off x="5748463" y="4654726"/>
              <a:ext cx="672180" cy="457200"/>
            </a:xfrm>
            <a:prstGeom prst="downArrow">
              <a:avLst>
                <a:gd name="adj1" fmla="val 58371"/>
                <a:gd name="adj2" fmla="val 59231"/>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002060"/>
                  </a:solidFill>
                  <a:latin typeface="Arial Black" panose="020B0A04020102020204" pitchFamily="34" charset="0"/>
                </a:rPr>
                <a:t>3</a:t>
              </a:r>
            </a:p>
          </p:txBody>
        </p:sp>
        <p:sp>
          <p:nvSpPr>
            <p:cNvPr id="33" name="TextBox 32">
              <a:extLst>
                <a:ext uri="{FF2B5EF4-FFF2-40B4-BE49-F238E27FC236}">
                  <a16:creationId xmlns:a16="http://schemas.microsoft.com/office/drawing/2014/main" id="{CA0F8799-B1AE-4F4C-9A20-E9784FA7E3F9}"/>
                </a:ext>
              </a:extLst>
            </p:cNvPr>
            <p:cNvSpPr txBox="1"/>
            <p:nvPr/>
          </p:nvSpPr>
          <p:spPr>
            <a:xfrm>
              <a:off x="5842168" y="4610687"/>
              <a:ext cx="184731" cy="276999"/>
            </a:xfrm>
            <a:prstGeom prst="rect">
              <a:avLst/>
            </a:prstGeom>
            <a:noFill/>
          </p:spPr>
          <p:txBody>
            <a:bodyPr wrap="none" rtlCol="0">
              <a:spAutoFit/>
            </a:bodyPr>
            <a:lstStyle/>
            <a:p>
              <a:endParaRPr lang="en-US" sz="1200" b="1" dirty="0">
                <a:solidFill>
                  <a:srgbClr val="002060"/>
                </a:solidFill>
              </a:endParaRPr>
            </a:p>
          </p:txBody>
        </p:sp>
      </p:grpSp>
      <p:grpSp>
        <p:nvGrpSpPr>
          <p:cNvPr id="37" name="Group 36">
            <a:extLst>
              <a:ext uri="{FF2B5EF4-FFF2-40B4-BE49-F238E27FC236}">
                <a16:creationId xmlns:a16="http://schemas.microsoft.com/office/drawing/2014/main" id="{54A2BFA9-F521-4D00-8E7E-EC7E8113B8C9}"/>
              </a:ext>
            </a:extLst>
          </p:cNvPr>
          <p:cNvGrpSpPr/>
          <p:nvPr/>
        </p:nvGrpSpPr>
        <p:grpSpPr>
          <a:xfrm>
            <a:off x="5748463" y="5209324"/>
            <a:ext cx="672180" cy="501285"/>
            <a:chOff x="5748463" y="5209324"/>
            <a:chExt cx="672180" cy="501285"/>
          </a:xfrm>
        </p:grpSpPr>
        <p:sp>
          <p:nvSpPr>
            <p:cNvPr id="22" name="Arrow: Down 21">
              <a:extLst>
                <a:ext uri="{FF2B5EF4-FFF2-40B4-BE49-F238E27FC236}">
                  <a16:creationId xmlns:a16="http://schemas.microsoft.com/office/drawing/2014/main" id="{D82FCC1E-ACAB-48B1-BFDB-6CA2512B7929}"/>
                </a:ext>
              </a:extLst>
            </p:cNvPr>
            <p:cNvSpPr/>
            <p:nvPr/>
          </p:nvSpPr>
          <p:spPr>
            <a:xfrm>
              <a:off x="5748463" y="5253409"/>
              <a:ext cx="672180" cy="457200"/>
            </a:xfrm>
            <a:prstGeom prst="downArrow">
              <a:avLst>
                <a:gd name="adj1" fmla="val 58371"/>
                <a:gd name="adj2" fmla="val 59231"/>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002060"/>
                  </a:solidFill>
                  <a:latin typeface="Arial Black" panose="020B0A04020102020204" pitchFamily="34" charset="0"/>
                </a:rPr>
                <a:t>4</a:t>
              </a:r>
            </a:p>
          </p:txBody>
        </p:sp>
        <p:sp>
          <p:nvSpPr>
            <p:cNvPr id="34" name="TextBox 33">
              <a:extLst>
                <a:ext uri="{FF2B5EF4-FFF2-40B4-BE49-F238E27FC236}">
                  <a16:creationId xmlns:a16="http://schemas.microsoft.com/office/drawing/2014/main" id="{FAF6DAD8-0F9B-49CD-A332-389D7D84537A}"/>
                </a:ext>
              </a:extLst>
            </p:cNvPr>
            <p:cNvSpPr txBox="1"/>
            <p:nvPr/>
          </p:nvSpPr>
          <p:spPr>
            <a:xfrm>
              <a:off x="5796482" y="5209324"/>
              <a:ext cx="184731" cy="276999"/>
            </a:xfrm>
            <a:prstGeom prst="rect">
              <a:avLst/>
            </a:prstGeom>
            <a:noFill/>
          </p:spPr>
          <p:txBody>
            <a:bodyPr wrap="none" rtlCol="0">
              <a:spAutoFit/>
            </a:bodyPr>
            <a:lstStyle/>
            <a:p>
              <a:endParaRPr lang="en-US" sz="1200" b="1" dirty="0">
                <a:solidFill>
                  <a:srgbClr val="002060"/>
                </a:solidFill>
              </a:endParaRPr>
            </a:p>
          </p:txBody>
        </p:sp>
      </p:grpSp>
      <p:sp>
        <p:nvSpPr>
          <p:cNvPr id="36" name="Rectangle 35">
            <a:extLst>
              <a:ext uri="{FF2B5EF4-FFF2-40B4-BE49-F238E27FC236}">
                <a16:creationId xmlns:a16="http://schemas.microsoft.com/office/drawing/2014/main" id="{78998E3F-8741-40D7-88CC-B23AA378D951}"/>
              </a:ext>
            </a:extLst>
          </p:cNvPr>
          <p:cNvSpPr/>
          <p:nvPr/>
        </p:nvSpPr>
        <p:spPr>
          <a:xfrm>
            <a:off x="19278" y="6679273"/>
            <a:ext cx="12192000" cy="168812"/>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D700215-CD95-4232-A320-CDF5AAF23D50}"/>
              </a:ext>
            </a:extLst>
          </p:cNvPr>
          <p:cNvSpPr/>
          <p:nvPr/>
        </p:nvSpPr>
        <p:spPr>
          <a:xfrm>
            <a:off x="-1" y="0"/>
            <a:ext cx="2984831" cy="1232452"/>
          </a:xfrm>
          <a:custGeom>
            <a:avLst/>
            <a:gdLst>
              <a:gd name="connsiteX0" fmla="*/ 0 w 2856914"/>
              <a:gd name="connsiteY0" fmla="*/ 0 h 1063640"/>
              <a:gd name="connsiteX1" fmla="*/ 2856914 w 2856914"/>
              <a:gd name="connsiteY1" fmla="*/ 0 h 1063640"/>
              <a:gd name="connsiteX2" fmla="*/ 2856914 w 2856914"/>
              <a:gd name="connsiteY2" fmla="*/ 30894 h 1063640"/>
              <a:gd name="connsiteX3" fmla="*/ 2144536 w 2856914"/>
              <a:gd name="connsiteY3" fmla="*/ 1063640 h 1063640"/>
              <a:gd name="connsiteX4" fmla="*/ 0 w 2856914"/>
              <a:gd name="connsiteY4" fmla="*/ 1063640 h 1063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6914" h="1063640">
                <a:moveTo>
                  <a:pt x="0" y="0"/>
                </a:moveTo>
                <a:lnTo>
                  <a:pt x="2856914" y="0"/>
                </a:lnTo>
                <a:lnTo>
                  <a:pt x="2856914" y="30894"/>
                </a:lnTo>
                <a:lnTo>
                  <a:pt x="2144536" y="1063640"/>
                </a:lnTo>
                <a:lnTo>
                  <a:pt x="0" y="1063640"/>
                </a:lnTo>
                <a:close/>
              </a:path>
            </a:pathLst>
          </a:custGeom>
          <a:solidFill>
            <a:srgbClr val="002060"/>
          </a:solidFill>
          <a:ln>
            <a:noFill/>
          </a:ln>
          <a:effectLst>
            <a:outerShdw blurRad="228600" dist="38100" dir="2700000" algn="tl"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Helvetica" panose="020B0604020202020204" pitchFamily="34" charset="0"/>
              </a:rPr>
              <a:t>Components of OCR</a:t>
            </a:r>
          </a:p>
        </p:txBody>
      </p:sp>
      <p:sp>
        <p:nvSpPr>
          <p:cNvPr id="35" name="Rectangle 34">
            <a:extLst>
              <a:ext uri="{FF2B5EF4-FFF2-40B4-BE49-F238E27FC236}">
                <a16:creationId xmlns:a16="http://schemas.microsoft.com/office/drawing/2014/main" id="{0F23DECF-F793-421A-B5EC-2B235AB13928}"/>
              </a:ext>
            </a:extLst>
          </p:cNvPr>
          <p:cNvSpPr/>
          <p:nvPr/>
        </p:nvSpPr>
        <p:spPr>
          <a:xfrm>
            <a:off x="0" y="0"/>
            <a:ext cx="12192000" cy="168812"/>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rapezoid 1">
            <a:extLst>
              <a:ext uri="{FF2B5EF4-FFF2-40B4-BE49-F238E27FC236}">
                <a16:creationId xmlns:a16="http://schemas.microsoft.com/office/drawing/2014/main" id="{1573FB47-66C3-48C6-BC99-BDF76166C3D3}"/>
              </a:ext>
            </a:extLst>
          </p:cNvPr>
          <p:cNvSpPr/>
          <p:nvPr/>
        </p:nvSpPr>
        <p:spPr>
          <a:xfrm flipV="1">
            <a:off x="5083716" y="1539065"/>
            <a:ext cx="2965592" cy="3119405"/>
          </a:xfrm>
          <a:custGeom>
            <a:avLst/>
            <a:gdLst>
              <a:gd name="connsiteX0" fmla="*/ 0 w 3246947"/>
              <a:gd name="connsiteY0" fmla="*/ 2711440 h 2711440"/>
              <a:gd name="connsiteX1" fmla="*/ 677860 w 3246947"/>
              <a:gd name="connsiteY1" fmla="*/ 0 h 2711440"/>
              <a:gd name="connsiteX2" fmla="*/ 2569087 w 3246947"/>
              <a:gd name="connsiteY2" fmla="*/ 0 h 2711440"/>
              <a:gd name="connsiteX3" fmla="*/ 3246947 w 3246947"/>
              <a:gd name="connsiteY3" fmla="*/ 2711440 h 2711440"/>
              <a:gd name="connsiteX4" fmla="*/ 0 w 3246947"/>
              <a:gd name="connsiteY4" fmla="*/ 2711440 h 2711440"/>
              <a:gd name="connsiteX0" fmla="*/ 0 w 3246947"/>
              <a:gd name="connsiteY0" fmla="*/ 3034997 h 3034997"/>
              <a:gd name="connsiteX1" fmla="*/ 677860 w 3246947"/>
              <a:gd name="connsiteY1" fmla="*/ 323557 h 3034997"/>
              <a:gd name="connsiteX2" fmla="*/ 1443672 w 3246947"/>
              <a:gd name="connsiteY2" fmla="*/ 0 h 3034997"/>
              <a:gd name="connsiteX3" fmla="*/ 3246947 w 3246947"/>
              <a:gd name="connsiteY3" fmla="*/ 3034997 h 3034997"/>
              <a:gd name="connsiteX4" fmla="*/ 0 w 3246947"/>
              <a:gd name="connsiteY4" fmla="*/ 3034997 h 3034997"/>
              <a:gd name="connsiteX0" fmla="*/ 0 w 3246947"/>
              <a:gd name="connsiteY0" fmla="*/ 3105336 h 3105336"/>
              <a:gd name="connsiteX1" fmla="*/ 762266 w 3246947"/>
              <a:gd name="connsiteY1" fmla="*/ 0 h 3105336"/>
              <a:gd name="connsiteX2" fmla="*/ 1443672 w 3246947"/>
              <a:gd name="connsiteY2" fmla="*/ 70339 h 3105336"/>
              <a:gd name="connsiteX3" fmla="*/ 3246947 w 3246947"/>
              <a:gd name="connsiteY3" fmla="*/ 3105336 h 3105336"/>
              <a:gd name="connsiteX4" fmla="*/ 0 w 3246947"/>
              <a:gd name="connsiteY4" fmla="*/ 3105336 h 3105336"/>
              <a:gd name="connsiteX0" fmla="*/ 0 w 2979660"/>
              <a:gd name="connsiteY0" fmla="*/ 2556696 h 3105336"/>
              <a:gd name="connsiteX1" fmla="*/ 494979 w 2979660"/>
              <a:gd name="connsiteY1" fmla="*/ 0 h 3105336"/>
              <a:gd name="connsiteX2" fmla="*/ 1176385 w 2979660"/>
              <a:gd name="connsiteY2" fmla="*/ 70339 h 3105336"/>
              <a:gd name="connsiteX3" fmla="*/ 2979660 w 2979660"/>
              <a:gd name="connsiteY3" fmla="*/ 3105336 h 3105336"/>
              <a:gd name="connsiteX4" fmla="*/ 0 w 2979660"/>
              <a:gd name="connsiteY4" fmla="*/ 2556696 h 3105336"/>
              <a:gd name="connsiteX0" fmla="*/ 0 w 2979660"/>
              <a:gd name="connsiteY0" fmla="*/ 2556696 h 3105336"/>
              <a:gd name="connsiteX1" fmla="*/ 494979 w 2979660"/>
              <a:gd name="connsiteY1" fmla="*/ 0 h 3105336"/>
              <a:gd name="connsiteX2" fmla="*/ 1176385 w 2979660"/>
              <a:gd name="connsiteY2" fmla="*/ 70339 h 3105336"/>
              <a:gd name="connsiteX3" fmla="*/ 2979660 w 2979660"/>
              <a:gd name="connsiteY3" fmla="*/ 3105336 h 3105336"/>
              <a:gd name="connsiteX4" fmla="*/ 0 w 2979660"/>
              <a:gd name="connsiteY4" fmla="*/ 2556696 h 3105336"/>
              <a:gd name="connsiteX0" fmla="*/ 0 w 2979660"/>
              <a:gd name="connsiteY0" fmla="*/ 2556696 h 3105336"/>
              <a:gd name="connsiteX1" fmla="*/ 494979 w 2979660"/>
              <a:gd name="connsiteY1" fmla="*/ 0 h 3105336"/>
              <a:gd name="connsiteX2" fmla="*/ 1176385 w 2979660"/>
              <a:gd name="connsiteY2" fmla="*/ 70339 h 3105336"/>
              <a:gd name="connsiteX3" fmla="*/ 2979660 w 2979660"/>
              <a:gd name="connsiteY3" fmla="*/ 3105336 h 3105336"/>
              <a:gd name="connsiteX4" fmla="*/ 0 w 2979660"/>
              <a:gd name="connsiteY4" fmla="*/ 2556696 h 3105336"/>
              <a:gd name="connsiteX0" fmla="*/ 0 w 2979660"/>
              <a:gd name="connsiteY0" fmla="*/ 2556696 h 3105336"/>
              <a:gd name="connsiteX1" fmla="*/ 494979 w 2979660"/>
              <a:gd name="connsiteY1" fmla="*/ 0 h 3105336"/>
              <a:gd name="connsiteX2" fmla="*/ 1176385 w 2979660"/>
              <a:gd name="connsiteY2" fmla="*/ 70339 h 3105336"/>
              <a:gd name="connsiteX3" fmla="*/ 2979660 w 2979660"/>
              <a:gd name="connsiteY3" fmla="*/ 3105336 h 3105336"/>
              <a:gd name="connsiteX4" fmla="*/ 0 w 2979660"/>
              <a:gd name="connsiteY4" fmla="*/ 2556696 h 3105336"/>
              <a:gd name="connsiteX0" fmla="*/ 0 w 2979660"/>
              <a:gd name="connsiteY0" fmla="*/ 2556696 h 3105336"/>
              <a:gd name="connsiteX1" fmla="*/ 494979 w 2979660"/>
              <a:gd name="connsiteY1" fmla="*/ 0 h 3105336"/>
              <a:gd name="connsiteX2" fmla="*/ 1176385 w 2979660"/>
              <a:gd name="connsiteY2" fmla="*/ 70339 h 3105336"/>
              <a:gd name="connsiteX3" fmla="*/ 2979660 w 2979660"/>
              <a:gd name="connsiteY3" fmla="*/ 3105336 h 3105336"/>
              <a:gd name="connsiteX4" fmla="*/ 0 w 2979660"/>
              <a:gd name="connsiteY4" fmla="*/ 2556696 h 3105336"/>
              <a:gd name="connsiteX0" fmla="*/ 0 w 2993728"/>
              <a:gd name="connsiteY0" fmla="*/ 2612967 h 3105336"/>
              <a:gd name="connsiteX1" fmla="*/ 509047 w 2993728"/>
              <a:gd name="connsiteY1" fmla="*/ 0 h 3105336"/>
              <a:gd name="connsiteX2" fmla="*/ 1190453 w 2993728"/>
              <a:gd name="connsiteY2" fmla="*/ 70339 h 3105336"/>
              <a:gd name="connsiteX3" fmla="*/ 2993728 w 2993728"/>
              <a:gd name="connsiteY3" fmla="*/ 3105336 h 3105336"/>
              <a:gd name="connsiteX4" fmla="*/ 0 w 2993728"/>
              <a:gd name="connsiteY4" fmla="*/ 2612967 h 3105336"/>
              <a:gd name="connsiteX0" fmla="*/ 0 w 2993728"/>
              <a:gd name="connsiteY0" fmla="*/ 2612967 h 3105336"/>
              <a:gd name="connsiteX1" fmla="*/ 509047 w 2993728"/>
              <a:gd name="connsiteY1" fmla="*/ 0 h 3105336"/>
              <a:gd name="connsiteX2" fmla="*/ 1190453 w 2993728"/>
              <a:gd name="connsiteY2" fmla="*/ 70339 h 3105336"/>
              <a:gd name="connsiteX3" fmla="*/ 2993728 w 2993728"/>
              <a:gd name="connsiteY3" fmla="*/ 3105336 h 3105336"/>
              <a:gd name="connsiteX4" fmla="*/ 0 w 2993728"/>
              <a:gd name="connsiteY4" fmla="*/ 2612967 h 3105336"/>
              <a:gd name="connsiteX0" fmla="*/ 0 w 2993728"/>
              <a:gd name="connsiteY0" fmla="*/ 2612967 h 3105336"/>
              <a:gd name="connsiteX1" fmla="*/ 509047 w 2993728"/>
              <a:gd name="connsiteY1" fmla="*/ 0 h 3105336"/>
              <a:gd name="connsiteX2" fmla="*/ 1190453 w 2993728"/>
              <a:gd name="connsiteY2" fmla="*/ 70339 h 3105336"/>
              <a:gd name="connsiteX3" fmla="*/ 2993728 w 2993728"/>
              <a:gd name="connsiteY3" fmla="*/ 3105336 h 3105336"/>
              <a:gd name="connsiteX4" fmla="*/ 0 w 2993728"/>
              <a:gd name="connsiteY4" fmla="*/ 2612967 h 3105336"/>
              <a:gd name="connsiteX0" fmla="*/ 0 w 2993728"/>
              <a:gd name="connsiteY0" fmla="*/ 2612967 h 3105336"/>
              <a:gd name="connsiteX1" fmla="*/ 509047 w 2993728"/>
              <a:gd name="connsiteY1" fmla="*/ 0 h 3105336"/>
              <a:gd name="connsiteX2" fmla="*/ 1190453 w 2993728"/>
              <a:gd name="connsiteY2" fmla="*/ 70339 h 3105336"/>
              <a:gd name="connsiteX3" fmla="*/ 2993728 w 2993728"/>
              <a:gd name="connsiteY3" fmla="*/ 3105336 h 3105336"/>
              <a:gd name="connsiteX4" fmla="*/ 0 w 2993728"/>
              <a:gd name="connsiteY4" fmla="*/ 2612967 h 3105336"/>
              <a:gd name="connsiteX0" fmla="*/ 0 w 2993728"/>
              <a:gd name="connsiteY0" fmla="*/ 2598900 h 3091269"/>
              <a:gd name="connsiteX1" fmla="*/ 818536 w 2993728"/>
              <a:gd name="connsiteY1" fmla="*/ 0 h 3091269"/>
              <a:gd name="connsiteX2" fmla="*/ 1190453 w 2993728"/>
              <a:gd name="connsiteY2" fmla="*/ 56272 h 3091269"/>
              <a:gd name="connsiteX3" fmla="*/ 2993728 w 2993728"/>
              <a:gd name="connsiteY3" fmla="*/ 3091269 h 3091269"/>
              <a:gd name="connsiteX4" fmla="*/ 0 w 2993728"/>
              <a:gd name="connsiteY4" fmla="*/ 2598900 h 3091269"/>
              <a:gd name="connsiteX0" fmla="*/ 0 w 2993728"/>
              <a:gd name="connsiteY0" fmla="*/ 2598900 h 3091269"/>
              <a:gd name="connsiteX1" fmla="*/ 818536 w 2993728"/>
              <a:gd name="connsiteY1" fmla="*/ 0 h 3091269"/>
              <a:gd name="connsiteX2" fmla="*/ 1190453 w 2993728"/>
              <a:gd name="connsiteY2" fmla="*/ 56272 h 3091269"/>
              <a:gd name="connsiteX3" fmla="*/ 2993728 w 2993728"/>
              <a:gd name="connsiteY3" fmla="*/ 3091269 h 3091269"/>
              <a:gd name="connsiteX4" fmla="*/ 0 w 2993728"/>
              <a:gd name="connsiteY4" fmla="*/ 2598900 h 3091269"/>
              <a:gd name="connsiteX0" fmla="*/ 0 w 2993728"/>
              <a:gd name="connsiteY0" fmla="*/ 2598900 h 3091269"/>
              <a:gd name="connsiteX1" fmla="*/ 818536 w 2993728"/>
              <a:gd name="connsiteY1" fmla="*/ 0 h 3091269"/>
              <a:gd name="connsiteX2" fmla="*/ 1190453 w 2993728"/>
              <a:gd name="connsiteY2" fmla="*/ 56272 h 3091269"/>
              <a:gd name="connsiteX3" fmla="*/ 2993728 w 2993728"/>
              <a:gd name="connsiteY3" fmla="*/ 3091269 h 3091269"/>
              <a:gd name="connsiteX4" fmla="*/ 0 w 2993728"/>
              <a:gd name="connsiteY4" fmla="*/ 2598900 h 3091269"/>
              <a:gd name="connsiteX0" fmla="*/ 0 w 2965592"/>
              <a:gd name="connsiteY0" fmla="*/ 2598900 h 3119405"/>
              <a:gd name="connsiteX1" fmla="*/ 818536 w 2965592"/>
              <a:gd name="connsiteY1" fmla="*/ 0 h 3119405"/>
              <a:gd name="connsiteX2" fmla="*/ 1190453 w 2965592"/>
              <a:gd name="connsiteY2" fmla="*/ 56272 h 3119405"/>
              <a:gd name="connsiteX3" fmla="*/ 2965592 w 2965592"/>
              <a:gd name="connsiteY3" fmla="*/ 3119405 h 3119405"/>
              <a:gd name="connsiteX4" fmla="*/ 0 w 2965592"/>
              <a:gd name="connsiteY4" fmla="*/ 2598900 h 3119405"/>
              <a:gd name="connsiteX0" fmla="*/ 0 w 2965592"/>
              <a:gd name="connsiteY0" fmla="*/ 2598900 h 3119405"/>
              <a:gd name="connsiteX1" fmla="*/ 818536 w 2965592"/>
              <a:gd name="connsiteY1" fmla="*/ 0 h 3119405"/>
              <a:gd name="connsiteX2" fmla="*/ 1190453 w 2965592"/>
              <a:gd name="connsiteY2" fmla="*/ 56272 h 3119405"/>
              <a:gd name="connsiteX3" fmla="*/ 2965592 w 2965592"/>
              <a:gd name="connsiteY3" fmla="*/ 3119405 h 3119405"/>
              <a:gd name="connsiteX4" fmla="*/ 0 w 2965592"/>
              <a:gd name="connsiteY4" fmla="*/ 2598900 h 31194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5592" h="3119405">
                <a:moveTo>
                  <a:pt x="0" y="2598900"/>
                </a:moveTo>
                <a:lnTo>
                  <a:pt x="818536" y="0"/>
                </a:lnTo>
                <a:lnTo>
                  <a:pt x="1190453" y="56272"/>
                </a:lnTo>
                <a:cubicBezTo>
                  <a:pt x="1580530" y="1138276"/>
                  <a:pt x="2012807" y="2009266"/>
                  <a:pt x="2965592" y="3119405"/>
                </a:cubicBezTo>
                <a:cubicBezTo>
                  <a:pt x="2338132" y="2697374"/>
                  <a:pt x="1471522" y="2598900"/>
                  <a:pt x="0" y="2598900"/>
                </a:cubicBezTo>
                <a:close/>
              </a:path>
            </a:pathLst>
          </a:custGeom>
          <a:gradFill flip="none" rotWithShape="1">
            <a:gsLst>
              <a:gs pos="0">
                <a:schemeClr val="accent1">
                  <a:lumMod val="5000"/>
                  <a:lumOff val="95000"/>
                  <a:alpha val="54000"/>
                </a:schemeClr>
              </a:gs>
              <a:gs pos="41000">
                <a:schemeClr val="bg1">
                  <a:alpha val="0"/>
                  <a:lumMod val="0"/>
                  <a:lumOff val="10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a:extLst>
              <a:ext uri="{FF2B5EF4-FFF2-40B4-BE49-F238E27FC236}">
                <a16:creationId xmlns:a16="http://schemas.microsoft.com/office/drawing/2014/main" id="{FBEBE97E-AC5F-4C0F-9B9C-B062B22D72A6}"/>
              </a:ext>
            </a:extLst>
          </p:cNvPr>
          <p:cNvSpPr txBox="1"/>
          <p:nvPr/>
        </p:nvSpPr>
        <p:spPr>
          <a:xfrm>
            <a:off x="11161631" y="323838"/>
            <a:ext cx="566834" cy="584775"/>
          </a:xfrm>
          <a:prstGeom prst="rect">
            <a:avLst/>
          </a:prstGeom>
          <a:noFill/>
        </p:spPr>
        <p:txBody>
          <a:bodyPr wrap="square" rtlCol="0">
            <a:spAutoFit/>
          </a:bodyPr>
          <a:lstStyle/>
          <a:p>
            <a:r>
              <a:rPr lang="en-IN" sz="3200" dirty="0">
                <a:latin typeface="MS UI Gothic" panose="020B0600070205080204" pitchFamily="34" charset="-128"/>
                <a:ea typeface="MS UI Gothic" panose="020B0600070205080204" pitchFamily="34" charset="-128"/>
                <a:sym typeface="MS Outlook" panose="05010100010000000000" pitchFamily="2" charset="2"/>
              </a:rPr>
              <a:t>♖</a:t>
            </a:r>
            <a:endParaRPr lang="en-IN" sz="3200" dirty="0"/>
          </a:p>
        </p:txBody>
      </p:sp>
    </p:spTree>
    <p:extLst>
      <p:ext uri="{BB962C8B-B14F-4D97-AF65-F5344CB8AC3E}">
        <p14:creationId xmlns:p14="http://schemas.microsoft.com/office/powerpoint/2010/main" val="38855521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AA6B369-D046-410E-AF97-2EB434086A73}"/>
              </a:ext>
            </a:extLst>
          </p:cNvPr>
          <p:cNvSpPr txBox="1"/>
          <p:nvPr/>
        </p:nvSpPr>
        <p:spPr>
          <a:xfrm>
            <a:off x="757593" y="576777"/>
            <a:ext cx="3516922" cy="400110"/>
          </a:xfrm>
          <a:prstGeom prst="rect">
            <a:avLst/>
          </a:prstGeom>
          <a:noFill/>
        </p:spPr>
        <p:txBody>
          <a:bodyPr wrap="square" rtlCol="0">
            <a:spAutoFit/>
          </a:bodyPr>
          <a:lstStyle/>
          <a:p>
            <a:r>
              <a:rPr lang="en-US" sz="2000" b="1" dirty="0">
                <a:solidFill>
                  <a:srgbClr val="FF0000"/>
                </a:solidFill>
                <a:latin typeface="Arial Black" panose="020B0A04020102020204" pitchFamily="34" charset="0"/>
              </a:rPr>
              <a:t>5.1 Optical Scanning</a:t>
            </a:r>
            <a:endParaRPr lang="en-US" sz="2000" b="1" dirty="0">
              <a:solidFill>
                <a:srgbClr val="FF0000"/>
              </a:solidFill>
            </a:endParaRPr>
          </a:p>
        </p:txBody>
      </p:sp>
      <p:sp>
        <p:nvSpPr>
          <p:cNvPr id="7" name="TextBox 6">
            <a:extLst>
              <a:ext uri="{FF2B5EF4-FFF2-40B4-BE49-F238E27FC236}">
                <a16:creationId xmlns:a16="http://schemas.microsoft.com/office/drawing/2014/main" id="{A185F64D-B332-411A-8649-DA29670F29EE}"/>
              </a:ext>
            </a:extLst>
          </p:cNvPr>
          <p:cNvSpPr txBox="1"/>
          <p:nvPr/>
        </p:nvSpPr>
        <p:spPr>
          <a:xfrm>
            <a:off x="10867573" y="284390"/>
            <a:ext cx="566834" cy="584775"/>
          </a:xfrm>
          <a:prstGeom prst="rect">
            <a:avLst/>
          </a:prstGeom>
          <a:noFill/>
        </p:spPr>
        <p:txBody>
          <a:bodyPr wrap="square" rtlCol="0">
            <a:spAutoFit/>
          </a:bodyPr>
          <a:lstStyle/>
          <a:p>
            <a:r>
              <a:rPr lang="en-IN" sz="3200" dirty="0">
                <a:latin typeface="MS UI Gothic" panose="020B0600070205080204" pitchFamily="34" charset="-128"/>
                <a:ea typeface="MS UI Gothic" panose="020B0600070205080204" pitchFamily="34" charset="-128"/>
                <a:sym typeface="MS Outlook" panose="05010100010000000000" pitchFamily="2" charset="2"/>
              </a:rPr>
              <a:t>♜</a:t>
            </a:r>
            <a:endParaRPr lang="en-IN" sz="3200" dirty="0"/>
          </a:p>
        </p:txBody>
      </p:sp>
      <p:sp>
        <p:nvSpPr>
          <p:cNvPr id="6" name="CustomShape 2">
            <a:extLst>
              <a:ext uri="{FF2B5EF4-FFF2-40B4-BE49-F238E27FC236}">
                <a16:creationId xmlns:a16="http://schemas.microsoft.com/office/drawing/2014/main" id="{AD45A663-FBCE-414C-8AF0-F9060807094E}"/>
              </a:ext>
            </a:extLst>
          </p:cNvPr>
          <p:cNvSpPr/>
          <p:nvPr/>
        </p:nvSpPr>
        <p:spPr>
          <a:xfrm>
            <a:off x="838080" y="1318054"/>
            <a:ext cx="10514160" cy="1748703"/>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fontScale="93500"/>
          </a:bodyPr>
          <a:lstStyle/>
          <a:p>
            <a:pPr marL="1440" algn="just">
              <a:spcBef>
                <a:spcPts val="1001"/>
              </a:spcBef>
              <a:buClr>
                <a:srgbClr val="000000"/>
              </a:buClr>
            </a:pPr>
            <a:r>
              <a:rPr lang="en-US" sz="2100" spc="-1" dirty="0">
                <a:latin typeface="Times New Roman" panose="02020603050405020304" pitchFamily="18" charset="0"/>
                <a:cs typeface="Times New Roman" panose="02020603050405020304" pitchFamily="18" charset="0"/>
              </a:rPr>
              <a:t>                     The first component in OCR is Optical Scanning. In OCR, Optical Scanning is used to covert the RGB image to Grayscale image. This is the important step in OCR, which can changes entire colored image into Grayscale image. It is because Processing on RGB (Red Green Blue) image is difficult, and it takes much time for execution of each pixel. The following image shows how the grayscale image looks like.</a:t>
            </a:r>
            <a:endParaRPr lang="en-IN" sz="2100" b="0" strike="noStrike" spc="-1" dirty="0">
              <a:latin typeface="Times New Roman" panose="02020603050405020304" pitchFamily="18" charset="0"/>
              <a:cs typeface="Times New Roman" panose="02020603050405020304" pitchFamily="18" charset="0"/>
            </a:endParaRPr>
          </a:p>
        </p:txBody>
      </p:sp>
      <p:pic>
        <p:nvPicPr>
          <p:cNvPr id="9" name="Picture 2">
            <a:extLst>
              <a:ext uri="{FF2B5EF4-FFF2-40B4-BE49-F238E27FC236}">
                <a16:creationId xmlns:a16="http://schemas.microsoft.com/office/drawing/2014/main" id="{8F2AEF0B-4783-4A82-9185-B9D26B5F4719}"/>
              </a:ext>
            </a:extLst>
          </p:cNvPr>
          <p:cNvPicPr>
            <a:picLocks noChangeAspect="1" noChangeArrowheads="1"/>
          </p:cNvPicPr>
          <p:nvPr/>
        </p:nvPicPr>
        <p:blipFill>
          <a:blip r:embed="rId2"/>
          <a:srcRect/>
          <a:stretch>
            <a:fillRect/>
          </a:stretch>
        </p:blipFill>
        <p:spPr bwMode="auto">
          <a:xfrm>
            <a:off x="2652126" y="3791244"/>
            <a:ext cx="6534077" cy="2173440"/>
          </a:xfrm>
          <a:prstGeom prst="rect">
            <a:avLst/>
          </a:prstGeom>
          <a:noFill/>
          <a:ln w="9525">
            <a:noFill/>
            <a:miter lim="800000"/>
            <a:headEnd/>
            <a:tailEnd/>
          </a:ln>
          <a:effectLst/>
        </p:spPr>
      </p:pic>
      <p:sp>
        <p:nvSpPr>
          <p:cNvPr id="11" name="TextBox 10">
            <a:extLst>
              <a:ext uri="{FF2B5EF4-FFF2-40B4-BE49-F238E27FC236}">
                <a16:creationId xmlns:a16="http://schemas.microsoft.com/office/drawing/2014/main" id="{A9A09183-9921-4395-BA83-87EC32DBA1C6}"/>
              </a:ext>
            </a:extLst>
          </p:cNvPr>
          <p:cNvSpPr txBox="1"/>
          <p:nvPr/>
        </p:nvSpPr>
        <p:spPr>
          <a:xfrm>
            <a:off x="2686929" y="3421912"/>
            <a:ext cx="6499274" cy="369332"/>
          </a:xfrm>
          <a:prstGeom prst="rect">
            <a:avLst/>
          </a:prstGeom>
          <a:noFill/>
        </p:spPr>
        <p:txBody>
          <a:bodyPr wrap="square" rtlCol="0">
            <a:spAutoFit/>
          </a:bodyPr>
          <a:lstStyle/>
          <a:p>
            <a:r>
              <a:rPr lang="en-US" b="1" dirty="0">
                <a:solidFill>
                  <a:schemeClr val="accent1">
                    <a:lumMod val="75000"/>
                  </a:schemeClr>
                </a:solidFill>
                <a:latin typeface="Times New Roman" pitchFamily="18" charset="0"/>
                <a:cs typeface="Times New Roman" pitchFamily="18" charset="0"/>
              </a:rPr>
              <a:t>BEFORE		         AFTER</a:t>
            </a:r>
          </a:p>
        </p:txBody>
      </p:sp>
      <p:sp>
        <p:nvSpPr>
          <p:cNvPr id="12" name="TextBox 11">
            <a:extLst>
              <a:ext uri="{FF2B5EF4-FFF2-40B4-BE49-F238E27FC236}">
                <a16:creationId xmlns:a16="http://schemas.microsoft.com/office/drawing/2014/main" id="{5A5C6582-D5CF-400C-9435-A1E26E09106F}"/>
              </a:ext>
            </a:extLst>
          </p:cNvPr>
          <p:cNvSpPr txBox="1"/>
          <p:nvPr/>
        </p:nvSpPr>
        <p:spPr>
          <a:xfrm>
            <a:off x="2686929" y="5887313"/>
            <a:ext cx="6499274" cy="369332"/>
          </a:xfrm>
          <a:prstGeom prst="rect">
            <a:avLst/>
          </a:prstGeom>
          <a:noFill/>
        </p:spPr>
        <p:txBody>
          <a:bodyPr wrap="square" rtlCol="0">
            <a:spAutoFit/>
          </a:bodyPr>
          <a:lstStyle/>
          <a:p>
            <a:r>
              <a:rPr lang="en-US" b="1" dirty="0">
                <a:solidFill>
                  <a:schemeClr val="tx2">
                    <a:lumMod val="60000"/>
                    <a:lumOff val="40000"/>
                  </a:schemeClr>
                </a:solidFill>
                <a:latin typeface="Times New Roman" pitchFamily="18" charset="0"/>
                <a:cs typeface="Times New Roman" pitchFamily="18" charset="0"/>
              </a:rPr>
              <a:t>Original Image		        Grayscale Image</a:t>
            </a:r>
          </a:p>
        </p:txBody>
      </p:sp>
    </p:spTree>
    <p:extLst>
      <p:ext uri="{BB962C8B-B14F-4D97-AF65-F5344CB8AC3E}">
        <p14:creationId xmlns:p14="http://schemas.microsoft.com/office/powerpoint/2010/main" val="24812241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AA6B369-D046-410E-AF97-2EB434086A73}"/>
              </a:ext>
            </a:extLst>
          </p:cNvPr>
          <p:cNvSpPr txBox="1"/>
          <p:nvPr/>
        </p:nvSpPr>
        <p:spPr>
          <a:xfrm>
            <a:off x="757593" y="553463"/>
            <a:ext cx="3516922" cy="400110"/>
          </a:xfrm>
          <a:prstGeom prst="rect">
            <a:avLst/>
          </a:prstGeom>
          <a:noFill/>
        </p:spPr>
        <p:txBody>
          <a:bodyPr wrap="square" rtlCol="0">
            <a:spAutoFit/>
          </a:bodyPr>
          <a:lstStyle/>
          <a:p>
            <a:r>
              <a:rPr lang="en-US" sz="2000" b="1" dirty="0">
                <a:solidFill>
                  <a:srgbClr val="FF0000"/>
                </a:solidFill>
                <a:latin typeface="Arial Black" panose="020B0A04020102020204" pitchFamily="34" charset="0"/>
              </a:rPr>
              <a:t>5.2 Preprocessing</a:t>
            </a:r>
            <a:endParaRPr lang="en-US" sz="2000" b="1" dirty="0">
              <a:solidFill>
                <a:srgbClr val="FF0000"/>
              </a:solidFill>
            </a:endParaRPr>
          </a:p>
        </p:txBody>
      </p:sp>
      <p:sp>
        <p:nvSpPr>
          <p:cNvPr id="7" name="TextBox 6">
            <a:extLst>
              <a:ext uri="{FF2B5EF4-FFF2-40B4-BE49-F238E27FC236}">
                <a16:creationId xmlns:a16="http://schemas.microsoft.com/office/drawing/2014/main" id="{A185F64D-B332-411A-8649-DA29670F29EE}"/>
              </a:ext>
            </a:extLst>
          </p:cNvPr>
          <p:cNvSpPr txBox="1"/>
          <p:nvPr/>
        </p:nvSpPr>
        <p:spPr>
          <a:xfrm>
            <a:off x="10867573" y="284390"/>
            <a:ext cx="566834" cy="584775"/>
          </a:xfrm>
          <a:prstGeom prst="rect">
            <a:avLst/>
          </a:prstGeom>
          <a:noFill/>
        </p:spPr>
        <p:txBody>
          <a:bodyPr wrap="square" rtlCol="0">
            <a:spAutoFit/>
          </a:bodyPr>
          <a:lstStyle/>
          <a:p>
            <a:r>
              <a:rPr lang="en-IN" sz="3200" dirty="0">
                <a:latin typeface="MS UI Gothic" panose="020B0600070205080204" pitchFamily="34" charset="-128"/>
                <a:ea typeface="MS UI Gothic" panose="020B0600070205080204" pitchFamily="34" charset="-128"/>
                <a:sym typeface="MS Outlook" panose="05010100010000000000" pitchFamily="2" charset="2"/>
              </a:rPr>
              <a:t>♜</a:t>
            </a:r>
            <a:endParaRPr lang="en-IN" sz="3200" dirty="0"/>
          </a:p>
        </p:txBody>
      </p:sp>
      <p:sp>
        <p:nvSpPr>
          <p:cNvPr id="6" name="CustomShape 2">
            <a:extLst>
              <a:ext uri="{FF2B5EF4-FFF2-40B4-BE49-F238E27FC236}">
                <a16:creationId xmlns:a16="http://schemas.microsoft.com/office/drawing/2014/main" id="{AD45A663-FBCE-414C-8AF0-F9060807094E}"/>
              </a:ext>
            </a:extLst>
          </p:cNvPr>
          <p:cNvSpPr/>
          <p:nvPr/>
        </p:nvSpPr>
        <p:spPr>
          <a:xfrm>
            <a:off x="838920" y="1075929"/>
            <a:ext cx="10514160" cy="1284469"/>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fontScale="93500"/>
          </a:bodyPr>
          <a:lstStyle/>
          <a:p>
            <a:pPr marL="1440" algn="just">
              <a:spcBef>
                <a:spcPts val="1001"/>
              </a:spcBef>
              <a:buClr>
                <a:srgbClr val="000000"/>
              </a:buClr>
            </a:pPr>
            <a:r>
              <a:rPr lang="en-US" sz="2000" spc="-1" dirty="0">
                <a:latin typeface="Times New Roman" panose="02020603050405020304" pitchFamily="18" charset="0"/>
                <a:cs typeface="Times New Roman" panose="02020603050405020304" pitchFamily="18" charset="0"/>
              </a:rPr>
              <a:t>The second OCR component is preprocessing. The main objectives of preprocessing can be pointed as  </a:t>
            </a:r>
          </a:p>
          <a:p>
            <a:pPr marL="458640" indent="-457200" algn="just">
              <a:spcBef>
                <a:spcPts val="1001"/>
              </a:spcBef>
              <a:buClr>
                <a:srgbClr val="000000"/>
              </a:buClr>
              <a:buAutoNum type="alphaLcParenBoth"/>
            </a:pPr>
            <a:r>
              <a:rPr lang="en-US" sz="2000" spc="-1" dirty="0">
                <a:latin typeface="Times New Roman" panose="02020603050405020304" pitchFamily="18" charset="0"/>
                <a:cs typeface="Times New Roman" panose="02020603050405020304" pitchFamily="18" charset="0"/>
              </a:rPr>
              <a:t>Noise reduction </a:t>
            </a:r>
          </a:p>
          <a:p>
            <a:pPr marL="1440" algn="just">
              <a:spcBef>
                <a:spcPts val="1001"/>
              </a:spcBef>
              <a:buClr>
                <a:srgbClr val="000000"/>
              </a:buClr>
            </a:pPr>
            <a:r>
              <a:rPr lang="en-US" sz="2000" spc="-1" dirty="0">
                <a:latin typeface="Times New Roman" panose="02020603050405020304" pitchFamily="18" charset="0"/>
                <a:cs typeface="Times New Roman" panose="02020603050405020304" pitchFamily="18" charset="0"/>
              </a:rPr>
              <a:t>(b)    Adaptive Thresholding.</a:t>
            </a:r>
            <a:endParaRPr lang="en-IN" sz="2000" b="0" strike="noStrike" spc="-1" dirty="0">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BFE528B7-AB11-4600-AAB8-DA2478E44B5A}"/>
              </a:ext>
            </a:extLst>
          </p:cNvPr>
          <p:cNvSpPr/>
          <p:nvPr/>
        </p:nvSpPr>
        <p:spPr>
          <a:xfrm>
            <a:off x="838920" y="2482754"/>
            <a:ext cx="7137217" cy="2375009"/>
          </a:xfrm>
          <a:prstGeom prst="rect">
            <a:avLst/>
          </a:prstGeom>
        </p:spPr>
        <p:txBody>
          <a:bodyPr wrap="square">
            <a:spAutoFit/>
          </a:bodyPr>
          <a:lstStyle/>
          <a:p>
            <a:pPr marL="458640" indent="-457200" algn="just">
              <a:spcBef>
                <a:spcPts val="1001"/>
              </a:spcBef>
              <a:buClr>
                <a:srgbClr val="000000"/>
              </a:buClr>
              <a:buAutoNum type="alphaLcParenBoth"/>
            </a:pPr>
            <a:r>
              <a:rPr lang="en-US" sz="2000" spc="-1" dirty="0">
                <a:solidFill>
                  <a:srgbClr val="C00000"/>
                </a:solidFill>
                <a:latin typeface="Times New Roman" panose="02020603050405020304" pitchFamily="18" charset="0"/>
                <a:cs typeface="Times New Roman" panose="02020603050405020304" pitchFamily="18" charset="0"/>
              </a:rPr>
              <a:t>Noise reduction:</a:t>
            </a:r>
            <a:r>
              <a:rPr lang="en-US" sz="2000" spc="-1" dirty="0">
                <a:latin typeface="Times New Roman" panose="02020603050405020304" pitchFamily="18" charset="0"/>
                <a:cs typeface="Times New Roman" panose="02020603050405020304" pitchFamily="18" charset="0"/>
              </a:rPr>
              <a:t> </a:t>
            </a:r>
          </a:p>
          <a:p>
            <a:pPr marL="1440" algn="just">
              <a:spcBef>
                <a:spcPts val="1001"/>
              </a:spcBef>
              <a:buClr>
                <a:srgbClr val="000000"/>
              </a:buClr>
            </a:pPr>
            <a:r>
              <a:rPr lang="en-US" sz="2000" spc="-1" dirty="0">
                <a:latin typeface="Times New Roman" panose="02020603050405020304" pitchFamily="18" charset="0"/>
                <a:cs typeface="Times New Roman" panose="02020603050405020304" pitchFamily="18" charset="0"/>
              </a:rPr>
              <a:t>	The noise introduced by the optical scanning device or the writing instrument causes disconnected line segments, disturbances and gaps in lines, filled text, etc. The distortion including local variations, rounding of corners, dilation and erosion is a potential problem. By applying morphological operations like dilation, erosion, etc. The noise will be removed and image is smoothened. </a:t>
            </a:r>
          </a:p>
        </p:txBody>
      </p:sp>
      <p:pic>
        <p:nvPicPr>
          <p:cNvPr id="10" name="Picture 9">
            <a:extLst>
              <a:ext uri="{FF2B5EF4-FFF2-40B4-BE49-F238E27FC236}">
                <a16:creationId xmlns:a16="http://schemas.microsoft.com/office/drawing/2014/main" id="{2B552BE9-2A12-40DE-A5AF-E4A92B6B795A}"/>
              </a:ext>
            </a:extLst>
          </p:cNvPr>
          <p:cNvPicPr/>
          <p:nvPr/>
        </p:nvPicPr>
        <p:blipFill>
          <a:blip r:embed="rId2"/>
          <a:stretch>
            <a:fillRect/>
          </a:stretch>
        </p:blipFill>
        <p:spPr>
          <a:xfrm>
            <a:off x="8173084" y="2747381"/>
            <a:ext cx="3892550" cy="3500444"/>
          </a:xfrm>
          <a:prstGeom prst="rect">
            <a:avLst/>
          </a:prstGeom>
        </p:spPr>
      </p:pic>
    </p:spTree>
    <p:extLst>
      <p:ext uri="{BB962C8B-B14F-4D97-AF65-F5344CB8AC3E}">
        <p14:creationId xmlns:p14="http://schemas.microsoft.com/office/powerpoint/2010/main" val="9745798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202</TotalTime>
  <Words>429</Words>
  <Application>Microsoft Office PowerPoint</Application>
  <PresentationFormat>Widescreen</PresentationFormat>
  <Paragraphs>118</Paragraphs>
  <Slides>15</Slides>
  <Notes>0</Notes>
  <HiddenSlides>0</HiddenSlides>
  <MMClips>1</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15</vt:i4>
      </vt:variant>
    </vt:vector>
  </HeadingPairs>
  <TitlesOfParts>
    <vt:vector size="32" baseType="lpstr">
      <vt:lpstr>MS UI Gothic</vt:lpstr>
      <vt:lpstr>Arial</vt:lpstr>
      <vt:lpstr>Arial Black</vt:lpstr>
      <vt:lpstr>Calibri</vt:lpstr>
      <vt:lpstr>DejaVu Sans</vt:lpstr>
      <vt:lpstr>Economica</vt:lpstr>
      <vt:lpstr>Gill Sans MT</vt:lpstr>
      <vt:lpstr>Helvetica</vt:lpstr>
      <vt:lpstr>Montserrat Light</vt:lpstr>
      <vt:lpstr>MS Outlook</vt:lpstr>
      <vt:lpstr>Oswald</vt:lpstr>
      <vt:lpstr>Oswald Light</vt:lpstr>
      <vt:lpstr>Symbol</vt:lpstr>
      <vt:lpstr>Times New Roman</vt:lpstr>
      <vt:lpstr>Wingdings</vt:lpstr>
      <vt:lpstr>Office Theme</vt:lpstr>
      <vt:lpstr>Parcel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Fairoz Ahmed</dc:creator>
  <cp:lastModifiedBy>Fairoz Ahmed</cp:lastModifiedBy>
  <cp:revision>38</cp:revision>
  <dcterms:created xsi:type="dcterms:W3CDTF">2019-03-29T03:38:06Z</dcterms:created>
  <dcterms:modified xsi:type="dcterms:W3CDTF">2019-04-01T16:31:55Z</dcterms:modified>
</cp:coreProperties>
</file>